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PT Sans"/>
      <p:regular r:id="rId37"/>
      <p:bold r:id="rId38"/>
      <p:italic r:id="rId39"/>
      <p:boldItalic r:id="rId40"/>
    </p:embeddedFont>
    <p:embeddedFont>
      <p:font typeface="Ex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20" Type="http://schemas.openxmlformats.org/officeDocument/2006/relationships/slide" Target="slides/slide16.xml"/><Relationship Id="rId42" Type="http://schemas.openxmlformats.org/officeDocument/2006/relationships/font" Target="fonts/Exo-bold.fntdata"/><Relationship Id="rId41" Type="http://schemas.openxmlformats.org/officeDocument/2006/relationships/font" Target="fonts/Exo-regular.fntdata"/><Relationship Id="rId22" Type="http://schemas.openxmlformats.org/officeDocument/2006/relationships/slide" Target="slides/slide18.xml"/><Relationship Id="rId44" Type="http://schemas.openxmlformats.org/officeDocument/2006/relationships/font" Target="fonts/Exo-boldItalic.fntdata"/><Relationship Id="rId21" Type="http://schemas.openxmlformats.org/officeDocument/2006/relationships/slide" Target="slides/slide17.xml"/><Relationship Id="rId43" Type="http://schemas.openxmlformats.org/officeDocument/2006/relationships/font" Target="fonts/Exo-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PTSans-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PTSans-italic.fntdata"/><Relationship Id="rId16" Type="http://schemas.openxmlformats.org/officeDocument/2006/relationships/slide" Target="slides/slide12.xml"/><Relationship Id="rId38" Type="http://schemas.openxmlformats.org/officeDocument/2006/relationships/font" Target="fonts/PT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a01b4d7313_6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a01b4d7313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a01b4d7313_6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a01b4d7313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61d683f2cb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261d683f2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61d683f2cb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61d683f2c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61d683f2cb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61d683f2c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61d683f2cb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61d683f2c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a01b4d7313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a01b4d731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a03c9eab26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a03c9eab2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a03c9eab26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a03c9eab2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a03c9eab26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a03c9eab2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a03c9eab26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a03c9eab2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a03c9eab26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a03c9eab2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a03c9eab26_14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a03c9eab26_1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a03c9eab26_14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a03c9eab26_1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a03c9eab26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a03c9eab2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61e9e05020_2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61e9e05020_2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61d683f2cb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61d683f2c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9e11dec4e3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9e11dec4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61e9e05020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61e9e0502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a01b4d7313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a01b4d731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9cfaf1fb9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9cfaf1fb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a01b4d7313_2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a01b4d7313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61d683f2cb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61d683f2c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61d683f2cb_1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61d683f2c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9cfaf1fb9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9cfaf1fb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9cfaf1fb9b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9cfaf1fb9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9cfaf1fb9b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9cfaf1fb9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9cfaf1fb9b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9cfaf1fb9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9cfaf1fb9b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9cfaf1fb9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a01b4d7313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a01b4d731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2" y="-37"/>
            <a:ext cx="12191615" cy="6857784"/>
            <a:chOff x="597550" y="708125"/>
            <a:chExt cx="6449225" cy="4193850"/>
          </a:xfrm>
        </p:grpSpPr>
        <p:sp>
          <p:nvSpPr>
            <p:cNvPr id="10" name="Google Shape;10;p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 name="Google Shape;11;p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 name="Google Shape;12;p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 name="Google Shape;14;p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p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p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p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p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p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p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p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p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 name="Google Shape;47;p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8" name="Google Shape;48;p2"/>
          <p:cNvSpPr txBox="1"/>
          <p:nvPr>
            <p:ph type="ctrTitle"/>
          </p:nvPr>
        </p:nvSpPr>
        <p:spPr>
          <a:xfrm>
            <a:off x="1272600" y="1328383"/>
            <a:ext cx="7587900" cy="3392700"/>
          </a:xfrm>
          <a:prstGeom prst="rect">
            <a:avLst/>
          </a:prstGeom>
          <a:effectLst>
            <a:outerShdw blurRad="142875" rotWithShape="0" algn="bl">
              <a:schemeClr val="lt1">
                <a:alpha val="38000"/>
              </a:schemeClr>
            </a:outerShdw>
          </a:effectLst>
        </p:spPr>
        <p:txBody>
          <a:bodyPr anchorCtr="0" anchor="ctr" bIns="121900" lIns="121900" spcFirstLastPara="1" rIns="121900" wrap="square" tIns="121900">
            <a:noAutofit/>
          </a:bodyPr>
          <a:lstStyle>
            <a:lvl1pPr lvl="0">
              <a:lnSpc>
                <a:spcPct val="90000"/>
              </a:lnSpc>
              <a:spcBef>
                <a:spcPts val="0"/>
              </a:spcBef>
              <a:spcAft>
                <a:spcPts val="0"/>
              </a:spcAft>
              <a:buSzPts val="6900"/>
              <a:buNone/>
              <a:defRPr sz="75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49" name="Google Shape;49;p2"/>
          <p:cNvSpPr txBox="1"/>
          <p:nvPr>
            <p:ph idx="1" type="subTitle"/>
          </p:nvPr>
        </p:nvSpPr>
        <p:spPr>
          <a:xfrm>
            <a:off x="1495800" y="4854748"/>
            <a:ext cx="6063600" cy="4083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grpSp>
        <p:nvGrpSpPr>
          <p:cNvPr id="50" name="Google Shape;50;p2"/>
          <p:cNvGrpSpPr/>
          <p:nvPr/>
        </p:nvGrpSpPr>
        <p:grpSpPr>
          <a:xfrm>
            <a:off x="3047535" y="-1846732"/>
            <a:ext cx="4909792" cy="3063657"/>
            <a:chOff x="2285709" y="-1385084"/>
            <a:chExt cx="3682436" cy="2297800"/>
          </a:xfrm>
        </p:grpSpPr>
        <p:grpSp>
          <p:nvGrpSpPr>
            <p:cNvPr id="51" name="Google Shape;51;p2"/>
            <p:cNvGrpSpPr/>
            <p:nvPr/>
          </p:nvGrpSpPr>
          <p:grpSpPr>
            <a:xfrm rot="5400000">
              <a:off x="2145482" y="-88670"/>
              <a:ext cx="1520982" cy="302065"/>
              <a:chOff x="5642557" y="-150670"/>
              <a:chExt cx="1520982" cy="302065"/>
            </a:xfrm>
          </p:grpSpPr>
          <p:sp>
            <p:nvSpPr>
              <p:cNvPr id="52" name="Google Shape;52;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 name="Google Shape;54;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7" name="Google Shape;57;p2"/>
            <p:cNvGrpSpPr/>
            <p:nvPr/>
          </p:nvGrpSpPr>
          <p:grpSpPr>
            <a:xfrm rot="10800000">
              <a:off x="2285709" y="-940189"/>
              <a:ext cx="302065" cy="1520982"/>
              <a:chOff x="-108754" y="2690919"/>
              <a:chExt cx="302065" cy="1520982"/>
            </a:xfrm>
          </p:grpSpPr>
          <p:sp>
            <p:nvSpPr>
              <p:cNvPr id="58" name="Google Shape;58;p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p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p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p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3" name="Google Shape;63;p2"/>
            <p:cNvGrpSpPr/>
            <p:nvPr/>
          </p:nvGrpSpPr>
          <p:grpSpPr>
            <a:xfrm>
              <a:off x="5620745" y="-1385084"/>
              <a:ext cx="347400" cy="2297800"/>
              <a:chOff x="6420895" y="-1455296"/>
              <a:chExt cx="347400" cy="2297800"/>
            </a:xfrm>
          </p:grpSpPr>
          <p:sp>
            <p:nvSpPr>
              <p:cNvPr id="64" name="Google Shape;64;p2"/>
              <p:cNvSpPr/>
              <p:nvPr/>
            </p:nvSpPr>
            <p:spPr>
              <a:xfrm rot="5400000">
                <a:off x="5457595" y="-491996"/>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2"/>
              <p:cNvSpPr/>
              <p:nvPr/>
            </p:nvSpPr>
            <p:spPr>
              <a:xfrm rot="5400000">
                <a:off x="5736895" y="-188896"/>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6" name="Google Shape;66;p2"/>
          <p:cNvGrpSpPr/>
          <p:nvPr/>
        </p:nvGrpSpPr>
        <p:grpSpPr>
          <a:xfrm>
            <a:off x="-2336615" y="0"/>
            <a:ext cx="3168827" cy="4347702"/>
            <a:chOff x="-1752505" y="43776"/>
            <a:chExt cx="2376680" cy="3260858"/>
          </a:xfrm>
        </p:grpSpPr>
        <p:grpSp>
          <p:nvGrpSpPr>
            <p:cNvPr id="67" name="Google Shape;67;p2"/>
            <p:cNvGrpSpPr/>
            <p:nvPr/>
          </p:nvGrpSpPr>
          <p:grpSpPr>
            <a:xfrm>
              <a:off x="-558008" y="3170665"/>
              <a:ext cx="1105976" cy="133969"/>
              <a:chOff x="8183182" y="663852"/>
              <a:chExt cx="1475028" cy="178673"/>
            </a:xfrm>
          </p:grpSpPr>
          <p:grpSp>
            <p:nvGrpSpPr>
              <p:cNvPr id="68" name="Google Shape;68;p2"/>
              <p:cNvGrpSpPr/>
              <p:nvPr/>
            </p:nvGrpSpPr>
            <p:grpSpPr>
              <a:xfrm>
                <a:off x="8183182" y="774425"/>
                <a:ext cx="1178025" cy="68100"/>
                <a:chOff x="2024450" y="204150"/>
                <a:chExt cx="1178025" cy="68100"/>
              </a:xfrm>
            </p:grpSpPr>
            <p:sp>
              <p:nvSpPr>
                <p:cNvPr id="69" name="Google Shape;69;p2"/>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2"/>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 name="Google Shape;71;p2"/>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2"/>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2"/>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2"/>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2"/>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2"/>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2"/>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2"/>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9" name="Google Shape;79;p2"/>
              <p:cNvGrpSpPr/>
              <p:nvPr/>
            </p:nvGrpSpPr>
            <p:grpSpPr>
              <a:xfrm>
                <a:off x="8480185" y="663852"/>
                <a:ext cx="1178025" cy="68100"/>
                <a:chOff x="2024450" y="204150"/>
                <a:chExt cx="1178025" cy="68100"/>
              </a:xfrm>
            </p:grpSpPr>
            <p:sp>
              <p:nvSpPr>
                <p:cNvPr id="80" name="Google Shape;80;p2"/>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2"/>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2"/>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2"/>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2"/>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2"/>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p2"/>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2"/>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p2"/>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 name="Google Shape;89;p2"/>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90" name="Google Shape;90;p2"/>
            <p:cNvGrpSpPr/>
            <p:nvPr/>
          </p:nvGrpSpPr>
          <p:grpSpPr>
            <a:xfrm rot="5400000">
              <a:off x="85100" y="1293637"/>
              <a:ext cx="98902" cy="553090"/>
              <a:chOff x="4898850" y="4820550"/>
              <a:chExt cx="98902" cy="553090"/>
            </a:xfrm>
          </p:grpSpPr>
          <p:sp>
            <p:nvSpPr>
              <p:cNvPr id="91" name="Google Shape;91;p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p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 name="Google Shape;93;p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 name="Google Shape;95;p2"/>
              <p:cNvSpPr/>
              <p:nvPr/>
            </p:nvSpPr>
            <p:spPr>
              <a:xfrm>
                <a:off x="4942100" y="4917862"/>
                <a:ext cx="31" cy="358465"/>
              </a:xfrm>
              <a:custGeom>
                <a:rect b="b" l="l" r="r" t="t"/>
                <a:pathLst>
                  <a:path extrusionOk="0" fill="none" h="11504" w="1">
                    <a:moveTo>
                      <a:pt x="0" y="11503"/>
                    </a:moveTo>
                    <a:lnTo>
                      <a:pt x="0" y="1"/>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6" name="Google Shape;96;p2"/>
            <p:cNvGrpSpPr/>
            <p:nvPr/>
          </p:nvGrpSpPr>
          <p:grpSpPr>
            <a:xfrm>
              <a:off x="-1752505" y="2269891"/>
              <a:ext cx="2297800" cy="347400"/>
              <a:chOff x="-1414555" y="3058729"/>
              <a:chExt cx="2297800" cy="347400"/>
            </a:xfrm>
          </p:grpSpPr>
          <p:sp>
            <p:nvSpPr>
              <p:cNvPr id="97" name="Google Shape;97;p2"/>
              <p:cNvSpPr/>
              <p:nvPr/>
            </p:nvSpPr>
            <p:spPr>
              <a:xfrm>
                <a:off x="-1414555" y="3338029"/>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2"/>
              <p:cNvSpPr/>
              <p:nvPr/>
            </p:nvSpPr>
            <p:spPr>
              <a:xfrm>
                <a:off x="-1111455" y="3058729"/>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p2"/>
            <p:cNvSpPr/>
            <p:nvPr/>
          </p:nvSpPr>
          <p:spPr>
            <a:xfrm rot="-5400000">
              <a:off x="-311438" y="-305036"/>
              <a:ext cx="586800" cy="1284425"/>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0" name="Google Shape;100;p2"/>
          <p:cNvGrpSpPr/>
          <p:nvPr/>
        </p:nvGrpSpPr>
        <p:grpSpPr>
          <a:xfrm>
            <a:off x="15" y="5238914"/>
            <a:ext cx="10312694" cy="3465664"/>
            <a:chOff x="11" y="3929284"/>
            <a:chExt cx="7734714" cy="2599313"/>
          </a:xfrm>
        </p:grpSpPr>
        <p:grpSp>
          <p:nvGrpSpPr>
            <p:cNvPr id="101" name="Google Shape;101;p2"/>
            <p:cNvGrpSpPr/>
            <p:nvPr/>
          </p:nvGrpSpPr>
          <p:grpSpPr>
            <a:xfrm rot="10800000">
              <a:off x="1563339" y="4450440"/>
              <a:ext cx="883262" cy="242091"/>
              <a:chOff x="2300350" y="2601250"/>
              <a:chExt cx="2275275" cy="623625"/>
            </a:xfrm>
          </p:grpSpPr>
          <p:sp>
            <p:nvSpPr>
              <p:cNvPr id="102" name="Google Shape;102;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 name="Google Shape;103;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 name="Google Shape;104;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 name="Google Shape;107;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8" name="Google Shape;108;p2"/>
            <p:cNvSpPr/>
            <p:nvPr/>
          </p:nvSpPr>
          <p:spPr>
            <a:xfrm rot="10800000">
              <a:off x="6707657" y="3929284"/>
              <a:ext cx="586800" cy="1284425"/>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109" name="Google Shape;109;p2"/>
            <p:cNvGrpSpPr/>
            <p:nvPr/>
          </p:nvGrpSpPr>
          <p:grpSpPr>
            <a:xfrm rot="5400000">
              <a:off x="6559423" y="4651042"/>
              <a:ext cx="883262" cy="242091"/>
              <a:chOff x="2300350" y="2601250"/>
              <a:chExt cx="2275275" cy="623625"/>
            </a:xfrm>
          </p:grpSpPr>
          <p:sp>
            <p:nvSpPr>
              <p:cNvPr id="110" name="Google Shape;110;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6" name="Google Shape;116;p2"/>
            <p:cNvSpPr/>
            <p:nvPr/>
          </p:nvSpPr>
          <p:spPr>
            <a:xfrm rot="10800000">
              <a:off x="11" y="3929288"/>
              <a:ext cx="586800" cy="1284425"/>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7" name="Google Shape;117;p2"/>
            <p:cNvGrpSpPr/>
            <p:nvPr/>
          </p:nvGrpSpPr>
          <p:grpSpPr>
            <a:xfrm flipH="1" rot="-5400000">
              <a:off x="6724721" y="5297767"/>
              <a:ext cx="1823016" cy="196994"/>
              <a:chOff x="7857346" y="4002005"/>
              <a:chExt cx="1823016" cy="196994"/>
            </a:xfrm>
          </p:grpSpPr>
          <p:sp>
            <p:nvSpPr>
              <p:cNvPr id="118" name="Google Shape;118;p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p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1" name="Google Shape;121;p2"/>
            <p:cNvGrpSpPr/>
            <p:nvPr/>
          </p:nvGrpSpPr>
          <p:grpSpPr>
            <a:xfrm flipH="1" rot="-5400000">
              <a:off x="3743196" y="5518592"/>
              <a:ext cx="1823016" cy="196994"/>
              <a:chOff x="7857346" y="4002005"/>
              <a:chExt cx="1823016" cy="196994"/>
            </a:xfrm>
          </p:grpSpPr>
          <p:sp>
            <p:nvSpPr>
              <p:cNvPr id="122" name="Google Shape;122;p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125" name="Google Shape;125;p2"/>
          <p:cNvGrpSpPr/>
          <p:nvPr/>
        </p:nvGrpSpPr>
        <p:grpSpPr>
          <a:xfrm>
            <a:off x="9894179" y="93599"/>
            <a:ext cx="4266227" cy="5778418"/>
            <a:chOff x="7420820" y="70201"/>
            <a:chExt cx="3199750" cy="4333922"/>
          </a:xfrm>
        </p:grpSpPr>
        <p:sp>
          <p:nvSpPr>
            <p:cNvPr id="126" name="Google Shape;126;p2"/>
            <p:cNvSpPr/>
            <p:nvPr/>
          </p:nvSpPr>
          <p:spPr>
            <a:xfrm rot="10800000">
              <a:off x="8625870" y="3170666"/>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 name="Google Shape;127;p2"/>
            <p:cNvSpPr/>
            <p:nvPr/>
          </p:nvSpPr>
          <p:spPr>
            <a:xfrm rot="5400000">
              <a:off x="8206162" y="-278611"/>
              <a:ext cx="586800" cy="1284425"/>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128" name="Google Shape;128;p2"/>
            <p:cNvGrpSpPr/>
            <p:nvPr/>
          </p:nvGrpSpPr>
          <p:grpSpPr>
            <a:xfrm>
              <a:off x="8267389" y="242565"/>
              <a:ext cx="883262" cy="242091"/>
              <a:chOff x="2300350" y="2601250"/>
              <a:chExt cx="2275275" cy="623625"/>
            </a:xfrm>
          </p:grpSpPr>
          <p:sp>
            <p:nvSpPr>
              <p:cNvPr id="129" name="Google Shape;129;p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 name="Google Shape;130;p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 name="Google Shape;131;p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 name="Google Shape;132;p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 name="Google Shape;133;p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 name="Google Shape;134;p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5" name="Google Shape;135;p2"/>
            <p:cNvGrpSpPr/>
            <p:nvPr/>
          </p:nvGrpSpPr>
          <p:grpSpPr>
            <a:xfrm>
              <a:off x="8267392" y="4270154"/>
              <a:ext cx="1105976" cy="133969"/>
              <a:chOff x="8183182" y="663852"/>
              <a:chExt cx="1475028" cy="178673"/>
            </a:xfrm>
          </p:grpSpPr>
          <p:grpSp>
            <p:nvGrpSpPr>
              <p:cNvPr id="136" name="Google Shape;136;p2"/>
              <p:cNvGrpSpPr/>
              <p:nvPr/>
            </p:nvGrpSpPr>
            <p:grpSpPr>
              <a:xfrm>
                <a:off x="8183182" y="774425"/>
                <a:ext cx="1178025" cy="68100"/>
                <a:chOff x="2024450" y="204150"/>
                <a:chExt cx="1178025" cy="68100"/>
              </a:xfrm>
            </p:grpSpPr>
            <p:sp>
              <p:nvSpPr>
                <p:cNvPr id="137" name="Google Shape;137;p2"/>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 name="Google Shape;138;p2"/>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 name="Google Shape;139;p2"/>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 name="Google Shape;140;p2"/>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 name="Google Shape;141;p2"/>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 name="Google Shape;142;p2"/>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 name="Google Shape;143;p2"/>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 name="Google Shape;144;p2"/>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p2"/>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 name="Google Shape;146;p2"/>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7" name="Google Shape;147;p2"/>
              <p:cNvGrpSpPr/>
              <p:nvPr/>
            </p:nvGrpSpPr>
            <p:grpSpPr>
              <a:xfrm>
                <a:off x="8480185" y="663852"/>
                <a:ext cx="1178025" cy="68100"/>
                <a:chOff x="2024450" y="204150"/>
                <a:chExt cx="1178025" cy="68100"/>
              </a:xfrm>
            </p:grpSpPr>
            <p:sp>
              <p:nvSpPr>
                <p:cNvPr id="148" name="Google Shape;148;p2"/>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p2"/>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2"/>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2"/>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p2"/>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p2"/>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p2"/>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p2"/>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2"/>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2"/>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158" name="Google Shape;158;p2"/>
            <p:cNvGrpSpPr/>
            <p:nvPr/>
          </p:nvGrpSpPr>
          <p:grpSpPr>
            <a:xfrm>
              <a:off x="7861857" y="1218667"/>
              <a:ext cx="1520982" cy="302065"/>
              <a:chOff x="5642557" y="-150670"/>
              <a:chExt cx="1520982" cy="302065"/>
            </a:xfrm>
          </p:grpSpPr>
          <p:sp>
            <p:nvSpPr>
              <p:cNvPr id="159" name="Google Shape;159;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61" name="Google Shape;161;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 name="Google Shape;163;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4" name="Google Shape;164;p2"/>
            <p:cNvGrpSpPr/>
            <p:nvPr/>
          </p:nvGrpSpPr>
          <p:grpSpPr>
            <a:xfrm>
              <a:off x="7420820" y="2617291"/>
              <a:ext cx="2637100" cy="376400"/>
              <a:chOff x="7624995" y="2199679"/>
              <a:chExt cx="2637100" cy="376400"/>
            </a:xfrm>
          </p:grpSpPr>
          <p:sp>
            <p:nvSpPr>
              <p:cNvPr id="165" name="Google Shape;165;p2"/>
              <p:cNvSpPr/>
              <p:nvPr/>
            </p:nvSpPr>
            <p:spPr>
              <a:xfrm rot="10800000">
                <a:off x="7624995" y="2507979"/>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2"/>
              <p:cNvSpPr/>
              <p:nvPr/>
            </p:nvSpPr>
            <p:spPr>
              <a:xfrm rot="10800000">
                <a:off x="8267395" y="2199679"/>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18" name="Shape 818"/>
        <p:cNvGrpSpPr/>
        <p:nvPr/>
      </p:nvGrpSpPr>
      <p:grpSpPr>
        <a:xfrm>
          <a:off x="0" y="0"/>
          <a:ext cx="0" cy="0"/>
          <a:chOff x="0" y="0"/>
          <a:chExt cx="0" cy="0"/>
        </a:xfrm>
      </p:grpSpPr>
      <p:grpSp>
        <p:nvGrpSpPr>
          <p:cNvPr id="819" name="Google Shape;819;p11"/>
          <p:cNvGrpSpPr/>
          <p:nvPr/>
        </p:nvGrpSpPr>
        <p:grpSpPr>
          <a:xfrm>
            <a:off x="-32" y="-37"/>
            <a:ext cx="12191615" cy="6857784"/>
            <a:chOff x="597550" y="708125"/>
            <a:chExt cx="6449225" cy="4193850"/>
          </a:xfrm>
        </p:grpSpPr>
        <p:sp>
          <p:nvSpPr>
            <p:cNvPr id="820" name="Google Shape;820;p1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1" name="Google Shape;821;p1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2" name="Google Shape;822;p1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3" name="Google Shape;823;p1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4" name="Google Shape;824;p1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5" name="Google Shape;825;p1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6" name="Google Shape;826;p1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7" name="Google Shape;827;p1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8" name="Google Shape;828;p1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9" name="Google Shape;829;p1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0" name="Google Shape;830;p1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1" name="Google Shape;831;p1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2" name="Google Shape;832;p1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3" name="Google Shape;833;p1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4" name="Google Shape;834;p1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5" name="Google Shape;835;p1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6" name="Google Shape;836;p1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7" name="Google Shape;837;p1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8" name="Google Shape;838;p1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9" name="Google Shape;839;p1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0" name="Google Shape;840;p1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1" name="Google Shape;841;p1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2" name="Google Shape;842;p1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3" name="Google Shape;843;p1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4" name="Google Shape;844;p1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5" name="Google Shape;845;p1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6" name="Google Shape;846;p1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7" name="Google Shape;847;p1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8" name="Google Shape;848;p1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9" name="Google Shape;849;p1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0" name="Google Shape;850;p1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1" name="Google Shape;851;p1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2" name="Google Shape;852;p1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3" name="Google Shape;853;p1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4" name="Google Shape;854;p1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5" name="Google Shape;855;p1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6" name="Google Shape;856;p1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7" name="Google Shape;857;p1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58" name="Google Shape;858;p11"/>
          <p:cNvSpPr txBox="1"/>
          <p:nvPr>
            <p:ph hasCustomPrompt="1" type="title"/>
          </p:nvPr>
        </p:nvSpPr>
        <p:spPr>
          <a:xfrm>
            <a:off x="950800" y="1771449"/>
            <a:ext cx="10290300" cy="2228700"/>
          </a:xfrm>
          <a:prstGeom prst="rect">
            <a:avLst/>
          </a:prstGeom>
          <a:effectLst>
            <a:outerShdw blurRad="142875" rotWithShape="0" algn="bl">
              <a:schemeClr val="accent2">
                <a:alpha val="40000"/>
              </a:schemeClr>
            </a:outerShdw>
          </a:effectLst>
        </p:spPr>
        <p:txBody>
          <a:bodyPr anchorCtr="0" anchor="ctr" bIns="121900" lIns="121900" spcFirstLastPara="1" rIns="121900" wrap="square" tIns="121900">
            <a:no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859" name="Google Shape;859;p11"/>
          <p:cNvSpPr txBox="1"/>
          <p:nvPr>
            <p:ph idx="1" type="subTitle"/>
          </p:nvPr>
        </p:nvSpPr>
        <p:spPr>
          <a:xfrm>
            <a:off x="2716000" y="4101100"/>
            <a:ext cx="6759900" cy="4485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grpSp>
        <p:nvGrpSpPr>
          <p:cNvPr id="860" name="Google Shape;860;p11"/>
          <p:cNvGrpSpPr/>
          <p:nvPr/>
        </p:nvGrpSpPr>
        <p:grpSpPr>
          <a:xfrm>
            <a:off x="2280288" y="-143938"/>
            <a:ext cx="2027925" cy="402743"/>
            <a:chOff x="5642557" y="-150670"/>
            <a:chExt cx="1520982" cy="302065"/>
          </a:xfrm>
        </p:grpSpPr>
        <p:sp>
          <p:nvSpPr>
            <p:cNvPr id="861" name="Google Shape;861;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2" name="Google Shape;862;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3" name="Google Shape;863;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4" name="Google Shape;864;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5" name="Google Shape;865;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66" name="Google Shape;866;p11"/>
          <p:cNvGrpSpPr/>
          <p:nvPr/>
        </p:nvGrpSpPr>
        <p:grpSpPr>
          <a:xfrm rot="5400000">
            <a:off x="113639" y="2466011"/>
            <a:ext cx="131866" cy="737435"/>
            <a:chOff x="4898850" y="4820550"/>
            <a:chExt cx="98902" cy="553090"/>
          </a:xfrm>
        </p:grpSpPr>
        <p:sp>
          <p:nvSpPr>
            <p:cNvPr id="867" name="Google Shape;867;p1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8" name="Google Shape;868;p1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9" name="Google Shape;869;p1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0" name="Google Shape;870;p1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1" name="Google Shape;871;p11"/>
            <p:cNvSpPr/>
            <p:nvPr/>
          </p:nvSpPr>
          <p:spPr>
            <a:xfrm>
              <a:off x="4942100" y="4917862"/>
              <a:ext cx="31" cy="358465"/>
            </a:xfrm>
            <a:custGeom>
              <a:rect b="b" l="l" r="r" t="t"/>
              <a:pathLst>
                <a:path extrusionOk="0" fill="none" h="11504" w="1">
                  <a:moveTo>
                    <a:pt x="0" y="11503"/>
                  </a:moveTo>
                  <a:lnTo>
                    <a:pt x="0" y="1"/>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72" name="Google Shape;872;p11"/>
          <p:cNvGrpSpPr/>
          <p:nvPr/>
        </p:nvGrpSpPr>
        <p:grpSpPr>
          <a:xfrm>
            <a:off x="-1886027" y="4078203"/>
            <a:ext cx="3063657" cy="463188"/>
            <a:chOff x="-1414555" y="3058729"/>
            <a:chExt cx="2297800" cy="347400"/>
          </a:xfrm>
        </p:grpSpPr>
        <p:sp>
          <p:nvSpPr>
            <p:cNvPr id="873" name="Google Shape;873;p11"/>
            <p:cNvSpPr/>
            <p:nvPr/>
          </p:nvSpPr>
          <p:spPr>
            <a:xfrm>
              <a:off x="-1414555" y="3338029"/>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4" name="Google Shape;874;p11"/>
            <p:cNvSpPr/>
            <p:nvPr/>
          </p:nvSpPr>
          <p:spPr>
            <a:xfrm>
              <a:off x="-1111455" y="3058729"/>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75" name="Google Shape;875;p11"/>
          <p:cNvGrpSpPr/>
          <p:nvPr/>
        </p:nvGrpSpPr>
        <p:grpSpPr>
          <a:xfrm flipH="1">
            <a:off x="-1065350" y="5518540"/>
            <a:ext cx="2430627" cy="262651"/>
            <a:chOff x="7857346" y="4002005"/>
            <a:chExt cx="1823016" cy="196994"/>
          </a:xfrm>
        </p:grpSpPr>
        <p:sp>
          <p:nvSpPr>
            <p:cNvPr id="876" name="Google Shape;876;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7" name="Google Shape;877;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8" name="Google Shape;878;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79" name="Google Shape;879;p11"/>
          <p:cNvGrpSpPr/>
          <p:nvPr/>
        </p:nvGrpSpPr>
        <p:grpSpPr>
          <a:xfrm flipH="1" rot="-5400000">
            <a:off x="4880556" y="6509020"/>
            <a:ext cx="2430627" cy="395514"/>
            <a:chOff x="7857346" y="3902355"/>
            <a:chExt cx="1823016" cy="296643"/>
          </a:xfrm>
        </p:grpSpPr>
        <p:sp>
          <p:nvSpPr>
            <p:cNvPr id="880" name="Google Shape;880;p1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1" name="Google Shape;881;p1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2" name="Google Shape;882;p1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3" name="Google Shape;883;p1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4" name="Google Shape;884;p1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5" name="Google Shape;885;p1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86" name="Google Shape;886;p11"/>
          <p:cNvGrpSpPr/>
          <p:nvPr/>
        </p:nvGrpSpPr>
        <p:grpSpPr>
          <a:xfrm>
            <a:off x="8560979" y="-1940347"/>
            <a:ext cx="463188" cy="3063657"/>
            <a:chOff x="6420895" y="-1455296"/>
            <a:chExt cx="347400" cy="2297800"/>
          </a:xfrm>
        </p:grpSpPr>
        <p:sp>
          <p:nvSpPr>
            <p:cNvPr id="887" name="Google Shape;887;p11"/>
            <p:cNvSpPr/>
            <p:nvPr/>
          </p:nvSpPr>
          <p:spPr>
            <a:xfrm rot="5400000">
              <a:off x="5457595" y="-491996"/>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8" name="Google Shape;888;p11"/>
            <p:cNvSpPr/>
            <p:nvPr/>
          </p:nvSpPr>
          <p:spPr>
            <a:xfrm rot="5400000">
              <a:off x="5736895" y="-188896"/>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89" name="Google Shape;889;p11"/>
          <p:cNvSpPr/>
          <p:nvPr/>
        </p:nvSpPr>
        <p:spPr>
          <a:xfrm rot="10800000">
            <a:off x="10703626" y="3305205"/>
            <a:ext cx="2659500" cy="90900"/>
          </a:xfrm>
          <a:prstGeom prst="roundRect">
            <a:avLst>
              <a:gd fmla="val 50000" name="adj"/>
            </a:avLst>
          </a:prstGeom>
          <a:gradFill>
            <a:gsLst>
              <a:gs pos="0">
                <a:schemeClr val="lt2"/>
              </a:gs>
              <a:gs pos="100000">
                <a:schemeClr val="accent2"/>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0" name="Google Shape;890;p11"/>
          <p:cNvSpPr/>
          <p:nvPr/>
        </p:nvSpPr>
        <p:spPr>
          <a:xfrm rot="5400000">
            <a:off x="10944515" y="5605041"/>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1" name="Google Shape;891;p11"/>
          <p:cNvSpPr/>
          <p:nvPr/>
        </p:nvSpPr>
        <p:spPr>
          <a:xfrm>
            <a:off x="11409615" y="-15"/>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892" name="Google Shape;892;p11"/>
          <p:cNvGrpSpPr/>
          <p:nvPr/>
        </p:nvGrpSpPr>
        <p:grpSpPr>
          <a:xfrm>
            <a:off x="10620088" y="416221"/>
            <a:ext cx="2027925" cy="402743"/>
            <a:chOff x="5642557" y="-150670"/>
            <a:chExt cx="1520982" cy="302065"/>
          </a:xfrm>
        </p:grpSpPr>
        <p:sp>
          <p:nvSpPr>
            <p:cNvPr id="893" name="Google Shape;893;p1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4" name="Google Shape;894;p1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5" name="Google Shape;895;p1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6" name="Google Shape;896;p1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7" name="Google Shape;897;p1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8" name="Google Shape;898;p11"/>
          <p:cNvGrpSpPr/>
          <p:nvPr/>
        </p:nvGrpSpPr>
        <p:grpSpPr>
          <a:xfrm>
            <a:off x="11327985" y="4321637"/>
            <a:ext cx="1177682" cy="322788"/>
            <a:chOff x="2300350" y="2601250"/>
            <a:chExt cx="2275275" cy="623625"/>
          </a:xfrm>
        </p:grpSpPr>
        <p:sp>
          <p:nvSpPr>
            <p:cNvPr id="899" name="Google Shape;899;p1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0" name="Google Shape;900;p1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1" name="Google Shape;901;p1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2" name="Google Shape;902;p1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3" name="Google Shape;903;p1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4" name="Google Shape;904;p1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05" name="Google Shape;905;p11"/>
          <p:cNvGrpSpPr/>
          <p:nvPr/>
        </p:nvGrpSpPr>
        <p:grpSpPr>
          <a:xfrm>
            <a:off x="11022917" y="2480966"/>
            <a:ext cx="1474585" cy="178619"/>
            <a:chOff x="8183182" y="663852"/>
            <a:chExt cx="1475028" cy="178673"/>
          </a:xfrm>
        </p:grpSpPr>
        <p:grpSp>
          <p:nvGrpSpPr>
            <p:cNvPr id="906" name="Google Shape;906;p11"/>
            <p:cNvGrpSpPr/>
            <p:nvPr/>
          </p:nvGrpSpPr>
          <p:grpSpPr>
            <a:xfrm>
              <a:off x="8183182" y="774425"/>
              <a:ext cx="1178025" cy="68100"/>
              <a:chOff x="2024450" y="204150"/>
              <a:chExt cx="1178025" cy="68100"/>
            </a:xfrm>
          </p:grpSpPr>
          <p:sp>
            <p:nvSpPr>
              <p:cNvPr id="907" name="Google Shape;907;p11"/>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8" name="Google Shape;908;p11"/>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9" name="Google Shape;909;p11"/>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0" name="Google Shape;910;p11"/>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1" name="Google Shape;911;p11"/>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2" name="Google Shape;912;p11"/>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3" name="Google Shape;913;p11"/>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4" name="Google Shape;914;p11"/>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5" name="Google Shape;915;p11"/>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6" name="Google Shape;916;p11"/>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17" name="Google Shape;917;p11"/>
            <p:cNvGrpSpPr/>
            <p:nvPr/>
          </p:nvGrpSpPr>
          <p:grpSpPr>
            <a:xfrm>
              <a:off x="8480185" y="663852"/>
              <a:ext cx="1178025" cy="68100"/>
              <a:chOff x="2024450" y="204150"/>
              <a:chExt cx="1178025" cy="68100"/>
            </a:xfrm>
          </p:grpSpPr>
          <p:sp>
            <p:nvSpPr>
              <p:cNvPr id="918" name="Google Shape;918;p11"/>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9" name="Google Shape;919;p11"/>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0" name="Google Shape;920;p11"/>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1" name="Google Shape;921;p11"/>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2" name="Google Shape;922;p11"/>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3" name="Google Shape;923;p11"/>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4" name="Google Shape;924;p11"/>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5" name="Google Shape;925;p11"/>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6" name="Google Shape;926;p11"/>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7" name="Google Shape;927;p11"/>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928" name="Google Shape;928;p11"/>
          <p:cNvGrpSpPr/>
          <p:nvPr/>
        </p:nvGrpSpPr>
        <p:grpSpPr>
          <a:xfrm>
            <a:off x="7262971" y="6048022"/>
            <a:ext cx="1670487" cy="67998"/>
            <a:chOff x="2915381" y="4104819"/>
            <a:chExt cx="1252897" cy="51000"/>
          </a:xfrm>
        </p:grpSpPr>
        <p:sp>
          <p:nvSpPr>
            <p:cNvPr id="929" name="Google Shape;929;p11"/>
            <p:cNvSpPr/>
            <p:nvPr/>
          </p:nvSpPr>
          <p:spPr>
            <a:xfrm>
              <a:off x="2915381"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0" name="Google Shape;930;p11"/>
            <p:cNvSpPr/>
            <p:nvPr/>
          </p:nvSpPr>
          <p:spPr>
            <a:xfrm>
              <a:off x="3007850"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1" name="Google Shape;931;p11"/>
            <p:cNvSpPr/>
            <p:nvPr/>
          </p:nvSpPr>
          <p:spPr>
            <a:xfrm>
              <a:off x="3100319"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2" name="Google Shape;932;p11"/>
            <p:cNvSpPr/>
            <p:nvPr/>
          </p:nvSpPr>
          <p:spPr>
            <a:xfrm>
              <a:off x="3192788"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3" name="Google Shape;933;p11"/>
            <p:cNvSpPr/>
            <p:nvPr/>
          </p:nvSpPr>
          <p:spPr>
            <a:xfrm>
              <a:off x="3285257"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4" name="Google Shape;934;p11"/>
            <p:cNvSpPr/>
            <p:nvPr/>
          </p:nvSpPr>
          <p:spPr>
            <a:xfrm>
              <a:off x="3377726"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5" name="Google Shape;935;p11"/>
            <p:cNvSpPr/>
            <p:nvPr/>
          </p:nvSpPr>
          <p:spPr>
            <a:xfrm>
              <a:off x="3470195"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6" name="Google Shape;936;p11"/>
            <p:cNvSpPr/>
            <p:nvPr/>
          </p:nvSpPr>
          <p:spPr>
            <a:xfrm>
              <a:off x="3562664"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7" name="Google Shape;937;p11"/>
            <p:cNvSpPr/>
            <p:nvPr/>
          </p:nvSpPr>
          <p:spPr>
            <a:xfrm>
              <a:off x="3655133"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8" name="Google Shape;938;p11"/>
            <p:cNvSpPr/>
            <p:nvPr/>
          </p:nvSpPr>
          <p:spPr>
            <a:xfrm>
              <a:off x="3747602"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9" name="Google Shape;939;p11"/>
            <p:cNvSpPr/>
            <p:nvPr/>
          </p:nvSpPr>
          <p:spPr>
            <a:xfrm>
              <a:off x="3840077"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0" name="Google Shape;940;p11"/>
            <p:cNvSpPr/>
            <p:nvPr/>
          </p:nvSpPr>
          <p:spPr>
            <a:xfrm>
              <a:off x="3932477"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1" name="Google Shape;941;p11"/>
            <p:cNvSpPr/>
            <p:nvPr/>
          </p:nvSpPr>
          <p:spPr>
            <a:xfrm>
              <a:off x="4024877"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2" name="Google Shape;942;p11"/>
            <p:cNvSpPr/>
            <p:nvPr/>
          </p:nvSpPr>
          <p:spPr>
            <a:xfrm>
              <a:off x="4117277"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43" name="Google Shape;943;p11"/>
          <p:cNvGrpSpPr/>
          <p:nvPr/>
        </p:nvGrpSpPr>
        <p:grpSpPr>
          <a:xfrm>
            <a:off x="-313343" y="809065"/>
            <a:ext cx="2025866" cy="782380"/>
            <a:chOff x="-235013" y="606814"/>
            <a:chExt cx="1519438" cy="586800"/>
          </a:xfrm>
        </p:grpSpPr>
        <p:sp>
          <p:nvSpPr>
            <p:cNvPr id="944" name="Google Shape;944;p11"/>
            <p:cNvSpPr/>
            <p:nvPr/>
          </p:nvSpPr>
          <p:spPr>
            <a:xfrm rot="-5400000">
              <a:off x="348812" y="258001"/>
              <a:ext cx="586800" cy="1284425"/>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945" name="Google Shape;945;p11"/>
            <p:cNvGrpSpPr/>
            <p:nvPr/>
          </p:nvGrpSpPr>
          <p:grpSpPr>
            <a:xfrm>
              <a:off x="-235013" y="829744"/>
              <a:ext cx="1105976" cy="133969"/>
              <a:chOff x="8183182" y="663852"/>
              <a:chExt cx="1475028" cy="178673"/>
            </a:xfrm>
          </p:grpSpPr>
          <p:grpSp>
            <p:nvGrpSpPr>
              <p:cNvPr id="946" name="Google Shape;946;p11"/>
              <p:cNvGrpSpPr/>
              <p:nvPr/>
            </p:nvGrpSpPr>
            <p:grpSpPr>
              <a:xfrm>
                <a:off x="8183182" y="774425"/>
                <a:ext cx="1178025" cy="68100"/>
                <a:chOff x="2024450" y="204150"/>
                <a:chExt cx="1178025" cy="68100"/>
              </a:xfrm>
            </p:grpSpPr>
            <p:sp>
              <p:nvSpPr>
                <p:cNvPr id="947" name="Google Shape;947;p11"/>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8" name="Google Shape;948;p11"/>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9" name="Google Shape;949;p11"/>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0" name="Google Shape;950;p11"/>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1" name="Google Shape;951;p11"/>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2" name="Google Shape;952;p11"/>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3" name="Google Shape;953;p11"/>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4" name="Google Shape;954;p11"/>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5" name="Google Shape;955;p11"/>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6" name="Google Shape;956;p11"/>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57" name="Google Shape;957;p11"/>
              <p:cNvGrpSpPr/>
              <p:nvPr/>
            </p:nvGrpSpPr>
            <p:grpSpPr>
              <a:xfrm>
                <a:off x="8480185" y="663852"/>
                <a:ext cx="1178025" cy="68100"/>
                <a:chOff x="2024450" y="204150"/>
                <a:chExt cx="1178025" cy="68100"/>
              </a:xfrm>
            </p:grpSpPr>
            <p:sp>
              <p:nvSpPr>
                <p:cNvPr id="958" name="Google Shape;958;p11"/>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9" name="Google Shape;959;p11"/>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0" name="Google Shape;960;p11"/>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1" name="Google Shape;961;p11"/>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2" name="Google Shape;962;p11"/>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3" name="Google Shape;963;p11"/>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4" name="Google Shape;964;p11"/>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5" name="Google Shape;965;p11"/>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6" name="Google Shape;966;p11"/>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7" name="Google Shape;967;p11"/>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68" name="Shape 9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969" name="Shape 969"/>
        <p:cNvGrpSpPr/>
        <p:nvPr/>
      </p:nvGrpSpPr>
      <p:grpSpPr>
        <a:xfrm>
          <a:off x="0" y="0"/>
          <a:ext cx="0" cy="0"/>
          <a:chOff x="0" y="0"/>
          <a:chExt cx="0" cy="0"/>
        </a:xfrm>
      </p:grpSpPr>
      <p:sp>
        <p:nvSpPr>
          <p:cNvPr id="970" name="Google Shape;970;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p:txBody>
      </p:sp>
      <p:sp>
        <p:nvSpPr>
          <p:cNvPr id="971" name="Google Shape;971;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972" name="Google Shape;972;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3" name="Google Shape;973;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4" name="Google Shape;974;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7" name="Shape 167"/>
        <p:cNvGrpSpPr/>
        <p:nvPr/>
      </p:nvGrpSpPr>
      <p:grpSpPr>
        <a:xfrm>
          <a:off x="0" y="0"/>
          <a:ext cx="0" cy="0"/>
          <a:chOff x="0" y="0"/>
          <a:chExt cx="0" cy="0"/>
        </a:xfrm>
      </p:grpSpPr>
      <p:grpSp>
        <p:nvGrpSpPr>
          <p:cNvPr id="168" name="Google Shape;168;p3"/>
          <p:cNvGrpSpPr/>
          <p:nvPr/>
        </p:nvGrpSpPr>
        <p:grpSpPr>
          <a:xfrm>
            <a:off x="-32" y="-37"/>
            <a:ext cx="12191615" cy="6857784"/>
            <a:chOff x="597550" y="708125"/>
            <a:chExt cx="6449225" cy="4193850"/>
          </a:xfrm>
        </p:grpSpPr>
        <p:sp>
          <p:nvSpPr>
            <p:cNvPr id="169" name="Google Shape;169;p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p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p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p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p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 name="Google Shape;174;p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p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p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 name="Google Shape;178;p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 name="Google Shape;179;p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p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p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p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p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p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 name="Google Shape;189;p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p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 name="Google Shape;194;p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p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 name="Google Shape;198;p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 name="Google Shape;199;p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p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p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 name="Google Shape;203;p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p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p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7" name="Google Shape;207;p3"/>
          <p:cNvSpPr txBox="1"/>
          <p:nvPr>
            <p:ph type="title"/>
          </p:nvPr>
        </p:nvSpPr>
        <p:spPr>
          <a:xfrm>
            <a:off x="950800" y="3207569"/>
            <a:ext cx="10290300" cy="1122300"/>
          </a:xfrm>
          <a:prstGeom prst="rect">
            <a:avLst/>
          </a:prstGeom>
          <a:effectLst>
            <a:outerShdw blurRad="142875" rotWithShape="0" algn="bl">
              <a:schemeClr val="accent2">
                <a:alpha val="40000"/>
              </a:schemeClr>
            </a:outerShdw>
          </a:effectLst>
        </p:spPr>
        <p:txBody>
          <a:bodyPr anchorCtr="0" anchor="ctr" bIns="121900" lIns="121900" spcFirstLastPara="1" rIns="121900" wrap="square" tIns="121900">
            <a:noAutofit/>
          </a:bodyPr>
          <a:lstStyle>
            <a:lvl1pPr lvl="0" algn="ctr">
              <a:spcBef>
                <a:spcPts val="0"/>
              </a:spcBef>
              <a:spcAft>
                <a:spcPts val="0"/>
              </a:spcAft>
              <a:buSzPts val="4800"/>
              <a:buNone/>
              <a:defRPr sz="67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08" name="Google Shape;208;p3"/>
          <p:cNvSpPr txBox="1"/>
          <p:nvPr>
            <p:ph idx="1" type="subTitle"/>
          </p:nvPr>
        </p:nvSpPr>
        <p:spPr>
          <a:xfrm>
            <a:off x="2478200" y="4554503"/>
            <a:ext cx="7235700" cy="5247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09" name="Google Shape;209;p3"/>
          <p:cNvSpPr txBox="1"/>
          <p:nvPr>
            <p:ph hasCustomPrompt="1" idx="2" type="title"/>
          </p:nvPr>
        </p:nvSpPr>
        <p:spPr>
          <a:xfrm>
            <a:off x="4176597" y="1979965"/>
            <a:ext cx="3838800" cy="1227600"/>
          </a:xfrm>
          <a:prstGeom prst="rect">
            <a:avLst/>
          </a:prstGeom>
          <a:effectLst>
            <a:outerShdw blurRad="57150" rotWithShape="0" algn="bl">
              <a:schemeClr val="accent2"/>
            </a:outerShdw>
          </a:effectLst>
        </p:spPr>
        <p:txBody>
          <a:bodyPr anchorCtr="0" anchor="ctr" bIns="121900" lIns="121900" spcFirstLastPara="1" rIns="121900" wrap="square" tIns="121900">
            <a:noAutofit/>
          </a:bodyPr>
          <a:lstStyle>
            <a:lvl1pPr lvl="0" rtl="0" algn="ctr">
              <a:spcBef>
                <a:spcPts val="0"/>
              </a:spcBef>
              <a:spcAft>
                <a:spcPts val="0"/>
              </a:spcAft>
              <a:buClr>
                <a:schemeClr val="lt1"/>
              </a:buClr>
              <a:buSzPts val="8000"/>
              <a:buNone/>
              <a:defRPr sz="10700">
                <a:solidFill>
                  <a:schemeClr val="lt1"/>
                </a:solidFill>
              </a:defRPr>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210" name="Google Shape;210;p3"/>
          <p:cNvSpPr/>
          <p:nvPr/>
        </p:nvSpPr>
        <p:spPr>
          <a:xfrm flipH="1" rot="10800000">
            <a:off x="10463457" y="5500765"/>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211" name="Google Shape;211;p3"/>
          <p:cNvGrpSpPr/>
          <p:nvPr/>
        </p:nvGrpSpPr>
        <p:grpSpPr>
          <a:xfrm flipH="1" rot="-5400000">
            <a:off x="10265803" y="6361510"/>
            <a:ext cx="1177682" cy="322788"/>
            <a:chOff x="2300350" y="2601250"/>
            <a:chExt cx="2275275" cy="623625"/>
          </a:xfrm>
        </p:grpSpPr>
        <p:sp>
          <p:nvSpPr>
            <p:cNvPr id="212" name="Google Shape;212;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8" name="Google Shape;218;p3"/>
          <p:cNvSpPr/>
          <p:nvPr/>
        </p:nvSpPr>
        <p:spPr>
          <a:xfrm flipH="1">
            <a:off x="10785259" y="2047572"/>
            <a:ext cx="2659500" cy="909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9" name="Google Shape;219;p3"/>
          <p:cNvGrpSpPr/>
          <p:nvPr/>
        </p:nvGrpSpPr>
        <p:grpSpPr>
          <a:xfrm>
            <a:off x="11544732" y="3131973"/>
            <a:ext cx="2430627" cy="262651"/>
            <a:chOff x="7857346" y="4002005"/>
            <a:chExt cx="1823016" cy="196994"/>
          </a:xfrm>
        </p:grpSpPr>
        <p:sp>
          <p:nvSpPr>
            <p:cNvPr id="220" name="Google Shape;220;p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23" name="Google Shape;223;p3"/>
          <p:cNvSpPr/>
          <p:nvPr/>
        </p:nvSpPr>
        <p:spPr>
          <a:xfrm rot="5400000">
            <a:off x="10941549" y="-465082"/>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24" name="Google Shape;224;p3"/>
          <p:cNvSpPr/>
          <p:nvPr/>
        </p:nvSpPr>
        <p:spPr>
          <a:xfrm>
            <a:off x="22661" y="11341"/>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5" name="Google Shape;225;p3"/>
          <p:cNvGrpSpPr/>
          <p:nvPr/>
        </p:nvGrpSpPr>
        <p:grpSpPr>
          <a:xfrm>
            <a:off x="6846121" y="6600471"/>
            <a:ext cx="2027925" cy="402743"/>
            <a:chOff x="5642557" y="-150670"/>
            <a:chExt cx="1520982" cy="302065"/>
          </a:xfrm>
        </p:grpSpPr>
        <p:sp>
          <p:nvSpPr>
            <p:cNvPr id="226" name="Google Shape;226;p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p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 name="Google Shape;228;p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p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1" name="Google Shape;231;p3"/>
          <p:cNvGrpSpPr/>
          <p:nvPr/>
        </p:nvGrpSpPr>
        <p:grpSpPr>
          <a:xfrm>
            <a:off x="11226117" y="4409666"/>
            <a:ext cx="1474585" cy="178619"/>
            <a:chOff x="8183182" y="663852"/>
            <a:chExt cx="1475028" cy="178673"/>
          </a:xfrm>
        </p:grpSpPr>
        <p:grpSp>
          <p:nvGrpSpPr>
            <p:cNvPr id="232" name="Google Shape;232;p3"/>
            <p:cNvGrpSpPr/>
            <p:nvPr/>
          </p:nvGrpSpPr>
          <p:grpSpPr>
            <a:xfrm>
              <a:off x="8183182" y="774425"/>
              <a:ext cx="1178025" cy="68100"/>
              <a:chOff x="2024450" y="204150"/>
              <a:chExt cx="1178025" cy="68100"/>
            </a:xfrm>
          </p:grpSpPr>
          <p:sp>
            <p:nvSpPr>
              <p:cNvPr id="233" name="Google Shape;233;p3"/>
              <p:cNvSpPr/>
              <p:nvPr/>
            </p:nvSpPr>
            <p:spPr>
              <a:xfrm>
                <a:off x="20244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p3"/>
              <p:cNvSpPr/>
              <p:nvPr/>
            </p:nvSpPr>
            <p:spPr>
              <a:xfrm>
                <a:off x="21477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3"/>
              <p:cNvSpPr/>
              <p:nvPr/>
            </p:nvSpPr>
            <p:spPr>
              <a:xfrm>
                <a:off x="22711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p3"/>
              <p:cNvSpPr/>
              <p:nvPr/>
            </p:nvSpPr>
            <p:spPr>
              <a:xfrm>
                <a:off x="23944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p3"/>
              <p:cNvSpPr/>
              <p:nvPr/>
            </p:nvSpPr>
            <p:spPr>
              <a:xfrm>
                <a:off x="25177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p3"/>
              <p:cNvSpPr/>
              <p:nvPr/>
            </p:nvSpPr>
            <p:spPr>
              <a:xfrm>
                <a:off x="26410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9" name="Google Shape;239;p3"/>
              <p:cNvSpPr/>
              <p:nvPr/>
            </p:nvSpPr>
            <p:spPr>
              <a:xfrm>
                <a:off x="27644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p3"/>
              <p:cNvSpPr/>
              <p:nvPr/>
            </p:nvSpPr>
            <p:spPr>
              <a:xfrm>
                <a:off x="28877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3"/>
              <p:cNvSpPr/>
              <p:nvPr/>
            </p:nvSpPr>
            <p:spPr>
              <a:xfrm>
                <a:off x="30110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3"/>
              <p:cNvSpPr/>
              <p:nvPr/>
            </p:nvSpPr>
            <p:spPr>
              <a:xfrm>
                <a:off x="31343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p3"/>
            <p:cNvGrpSpPr/>
            <p:nvPr/>
          </p:nvGrpSpPr>
          <p:grpSpPr>
            <a:xfrm>
              <a:off x="8480185" y="663852"/>
              <a:ext cx="1178025" cy="68100"/>
              <a:chOff x="2024450" y="204150"/>
              <a:chExt cx="1178025" cy="68100"/>
            </a:xfrm>
          </p:grpSpPr>
          <p:sp>
            <p:nvSpPr>
              <p:cNvPr id="244" name="Google Shape;244;p3"/>
              <p:cNvSpPr/>
              <p:nvPr/>
            </p:nvSpPr>
            <p:spPr>
              <a:xfrm>
                <a:off x="20244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3"/>
              <p:cNvSpPr/>
              <p:nvPr/>
            </p:nvSpPr>
            <p:spPr>
              <a:xfrm>
                <a:off x="21477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3"/>
              <p:cNvSpPr/>
              <p:nvPr/>
            </p:nvSpPr>
            <p:spPr>
              <a:xfrm>
                <a:off x="22711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p3"/>
              <p:cNvSpPr/>
              <p:nvPr/>
            </p:nvSpPr>
            <p:spPr>
              <a:xfrm>
                <a:off x="23944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p3"/>
              <p:cNvSpPr/>
              <p:nvPr/>
            </p:nvSpPr>
            <p:spPr>
              <a:xfrm>
                <a:off x="25177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 name="Google Shape;249;p3"/>
              <p:cNvSpPr/>
              <p:nvPr/>
            </p:nvSpPr>
            <p:spPr>
              <a:xfrm>
                <a:off x="26410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p3"/>
              <p:cNvSpPr/>
              <p:nvPr/>
            </p:nvSpPr>
            <p:spPr>
              <a:xfrm>
                <a:off x="276440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3"/>
              <p:cNvSpPr/>
              <p:nvPr/>
            </p:nvSpPr>
            <p:spPr>
              <a:xfrm>
                <a:off x="288772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3"/>
              <p:cNvSpPr/>
              <p:nvPr/>
            </p:nvSpPr>
            <p:spPr>
              <a:xfrm>
                <a:off x="3011050"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p3"/>
              <p:cNvSpPr/>
              <p:nvPr/>
            </p:nvSpPr>
            <p:spPr>
              <a:xfrm>
                <a:off x="3134375" y="204150"/>
                <a:ext cx="68100" cy="68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54" name="Google Shape;254;p3"/>
          <p:cNvSpPr/>
          <p:nvPr/>
        </p:nvSpPr>
        <p:spPr>
          <a:xfrm>
            <a:off x="-1886074" y="5365105"/>
            <a:ext cx="2659500" cy="909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p3"/>
          <p:cNvSpPr/>
          <p:nvPr/>
        </p:nvSpPr>
        <p:spPr>
          <a:xfrm>
            <a:off x="-1481941" y="4992705"/>
            <a:ext cx="2659500" cy="909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6" name="Google Shape;256;p3"/>
          <p:cNvGrpSpPr/>
          <p:nvPr/>
        </p:nvGrpSpPr>
        <p:grpSpPr>
          <a:xfrm rot="10800000">
            <a:off x="-207015" y="3241337"/>
            <a:ext cx="1177682" cy="322788"/>
            <a:chOff x="2300350" y="2601250"/>
            <a:chExt cx="2275275" cy="623625"/>
          </a:xfrm>
        </p:grpSpPr>
        <p:sp>
          <p:nvSpPr>
            <p:cNvPr id="257" name="Google Shape;257;p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p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9" name="Google Shape;259;p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p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p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p3"/>
          <p:cNvGrpSpPr/>
          <p:nvPr/>
        </p:nvGrpSpPr>
        <p:grpSpPr>
          <a:xfrm rot="-5400000">
            <a:off x="451467" y="-394173"/>
            <a:ext cx="402743" cy="2027925"/>
            <a:chOff x="-108754" y="2690919"/>
            <a:chExt cx="302065" cy="1520982"/>
          </a:xfrm>
        </p:grpSpPr>
        <p:sp>
          <p:nvSpPr>
            <p:cNvPr id="264" name="Google Shape;264;p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p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p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 name="Google Shape;268;p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9" name="Shape 269"/>
        <p:cNvGrpSpPr/>
        <p:nvPr/>
      </p:nvGrpSpPr>
      <p:grpSpPr>
        <a:xfrm>
          <a:off x="0" y="0"/>
          <a:ext cx="0" cy="0"/>
          <a:chOff x="0" y="0"/>
          <a:chExt cx="0" cy="0"/>
        </a:xfrm>
      </p:grpSpPr>
      <p:grpSp>
        <p:nvGrpSpPr>
          <p:cNvPr id="270" name="Google Shape;270;p4"/>
          <p:cNvGrpSpPr/>
          <p:nvPr/>
        </p:nvGrpSpPr>
        <p:grpSpPr>
          <a:xfrm>
            <a:off x="-32" y="-37"/>
            <a:ext cx="12191615" cy="6857784"/>
            <a:chOff x="597550" y="708125"/>
            <a:chExt cx="6449225" cy="4193850"/>
          </a:xfrm>
        </p:grpSpPr>
        <p:sp>
          <p:nvSpPr>
            <p:cNvPr id="271" name="Google Shape;271;p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 name="Google Shape;272;p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 name="Google Shape;273;p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4" name="Google Shape;274;p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5" name="Google Shape;275;p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6" name="Google Shape;276;p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7" name="Google Shape;277;p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8" name="Google Shape;278;p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9" name="Google Shape;279;p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0" name="Google Shape;280;p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1" name="Google Shape;281;p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2" name="Google Shape;282;p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3" name="Google Shape;283;p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4" name="Google Shape;284;p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5" name="Google Shape;285;p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6" name="Google Shape;286;p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7" name="Google Shape;287;p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8" name="Google Shape;288;p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9" name="Google Shape;289;p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0" name="Google Shape;290;p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 name="Google Shape;291;p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2" name="Google Shape;292;p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3" name="Google Shape;293;p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4" name="Google Shape;294;p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5" name="Google Shape;295;p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6" name="Google Shape;296;p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7" name="Google Shape;297;p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8" name="Google Shape;298;p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9" name="Google Shape;299;p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0" name="Google Shape;300;p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1" name="Google Shape;301;p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2" name="Google Shape;302;p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3" name="Google Shape;303;p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4" name="Google Shape;304;p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5" name="Google Shape;305;p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6" name="Google Shape;306;p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 name="Google Shape;307;p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p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9" name="Google Shape;309;p4"/>
          <p:cNvSpPr txBox="1"/>
          <p:nvPr>
            <p:ph type="title"/>
          </p:nvPr>
        </p:nvSpPr>
        <p:spPr>
          <a:xfrm>
            <a:off x="1888600" y="719200"/>
            <a:ext cx="8414700" cy="1095900"/>
          </a:xfrm>
          <a:prstGeom prst="rect">
            <a:avLst/>
          </a:prstGeom>
          <a:effectLst>
            <a:outerShdw blurRad="57150" rotWithShape="0" algn="bl" dir="5400000" dist="19050">
              <a:schemeClr val="lt1">
                <a:alpha val="50000"/>
              </a:schemeClr>
            </a:outerShdw>
          </a:effectLst>
        </p:spPr>
        <p:txBody>
          <a:bodyPr anchorCtr="0" anchor="ctr" bIns="121900" lIns="121900" spcFirstLastPara="1" rIns="121900" wrap="square" tIns="121900">
            <a:noAutofit/>
          </a:bodyPr>
          <a:lstStyle>
            <a:lvl1pPr lvl="0" algn="ctr">
              <a:spcBef>
                <a:spcPts val="0"/>
              </a:spcBef>
              <a:spcAft>
                <a:spcPts val="0"/>
              </a:spcAft>
              <a:buSzPts val="4300"/>
              <a:buNone/>
              <a:defRPr/>
            </a:lvl1pPr>
            <a:lvl2pPr lvl="1">
              <a:spcBef>
                <a:spcPts val="0"/>
              </a:spcBef>
              <a:spcAft>
                <a:spcPts val="0"/>
              </a:spcAft>
              <a:buSzPts val="4300"/>
              <a:buNone/>
              <a:defRPr/>
            </a:lvl2pPr>
            <a:lvl3pPr lvl="2">
              <a:spcBef>
                <a:spcPts val="0"/>
              </a:spcBef>
              <a:spcAft>
                <a:spcPts val="0"/>
              </a:spcAft>
              <a:buSzPts val="4300"/>
              <a:buNone/>
              <a:defRPr/>
            </a:lvl3pPr>
            <a:lvl4pPr lvl="3">
              <a:spcBef>
                <a:spcPts val="0"/>
              </a:spcBef>
              <a:spcAft>
                <a:spcPts val="0"/>
              </a:spcAft>
              <a:buSzPts val="4300"/>
              <a:buNone/>
              <a:defRPr/>
            </a:lvl4pPr>
            <a:lvl5pPr lvl="4">
              <a:spcBef>
                <a:spcPts val="0"/>
              </a:spcBef>
              <a:spcAft>
                <a:spcPts val="0"/>
              </a:spcAft>
              <a:buSzPts val="4300"/>
              <a:buNone/>
              <a:defRPr/>
            </a:lvl5pPr>
            <a:lvl6pPr lvl="5">
              <a:spcBef>
                <a:spcPts val="0"/>
              </a:spcBef>
              <a:spcAft>
                <a:spcPts val="0"/>
              </a:spcAft>
              <a:buSzPts val="4300"/>
              <a:buNone/>
              <a:defRPr/>
            </a:lvl6pPr>
            <a:lvl7pPr lvl="6">
              <a:spcBef>
                <a:spcPts val="0"/>
              </a:spcBef>
              <a:spcAft>
                <a:spcPts val="0"/>
              </a:spcAft>
              <a:buSzPts val="4300"/>
              <a:buNone/>
              <a:defRPr/>
            </a:lvl7pPr>
            <a:lvl8pPr lvl="7">
              <a:spcBef>
                <a:spcPts val="0"/>
              </a:spcBef>
              <a:spcAft>
                <a:spcPts val="0"/>
              </a:spcAft>
              <a:buSzPts val="4300"/>
              <a:buNone/>
              <a:defRPr/>
            </a:lvl8pPr>
            <a:lvl9pPr lvl="8">
              <a:spcBef>
                <a:spcPts val="0"/>
              </a:spcBef>
              <a:spcAft>
                <a:spcPts val="0"/>
              </a:spcAft>
              <a:buSzPts val="4300"/>
              <a:buNone/>
              <a:defRPr/>
            </a:lvl9pPr>
          </a:lstStyle>
          <a:p/>
        </p:txBody>
      </p:sp>
      <p:sp>
        <p:nvSpPr>
          <p:cNvPr id="310" name="Google Shape;310;p4"/>
          <p:cNvSpPr txBox="1"/>
          <p:nvPr>
            <p:ph idx="1" type="body"/>
          </p:nvPr>
        </p:nvSpPr>
        <p:spPr>
          <a:xfrm>
            <a:off x="1888600" y="2057533"/>
            <a:ext cx="8414700" cy="31839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lt1"/>
              </a:buClr>
              <a:buSzPts val="1600"/>
              <a:buChar char="●"/>
              <a:defRPr/>
            </a:lvl1pPr>
            <a:lvl2pPr indent="-330200" lvl="1" marL="914400">
              <a:lnSpc>
                <a:spcPct val="100000"/>
              </a:lnSpc>
              <a:spcBef>
                <a:spcPts val="0"/>
              </a:spcBef>
              <a:spcAft>
                <a:spcPts val="0"/>
              </a:spcAft>
              <a:buSzPts val="1600"/>
              <a:buFont typeface="Roboto Condensed Light"/>
              <a:buChar char="○"/>
              <a:defRPr/>
            </a:lvl2pPr>
            <a:lvl3pPr indent="-330200" lvl="2" marL="1371600">
              <a:spcBef>
                <a:spcPts val="0"/>
              </a:spcBef>
              <a:spcAft>
                <a:spcPts val="0"/>
              </a:spcAft>
              <a:buSzPts val="1600"/>
              <a:buFont typeface="Roboto Condensed Light"/>
              <a:buChar char="■"/>
              <a:defRPr/>
            </a:lvl3pPr>
            <a:lvl4pPr indent="-330200" lvl="3" marL="1828800">
              <a:spcBef>
                <a:spcPts val="0"/>
              </a:spcBef>
              <a:spcAft>
                <a:spcPts val="0"/>
              </a:spcAft>
              <a:buSzPts val="1600"/>
              <a:buFont typeface="Roboto Condensed Light"/>
              <a:buChar char="●"/>
              <a:defRPr/>
            </a:lvl4pPr>
            <a:lvl5pPr indent="-330200" lvl="4" marL="2286000">
              <a:spcBef>
                <a:spcPts val="0"/>
              </a:spcBef>
              <a:spcAft>
                <a:spcPts val="0"/>
              </a:spcAft>
              <a:buSzPts val="1600"/>
              <a:buFont typeface="Roboto Condensed Light"/>
              <a:buChar char="○"/>
              <a:defRPr/>
            </a:lvl5pPr>
            <a:lvl6pPr indent="-330200" lvl="5" marL="2743200">
              <a:spcBef>
                <a:spcPts val="0"/>
              </a:spcBef>
              <a:spcAft>
                <a:spcPts val="0"/>
              </a:spcAft>
              <a:buSzPts val="1600"/>
              <a:buFont typeface="Roboto Condensed Light"/>
              <a:buChar char="■"/>
              <a:defRPr/>
            </a:lvl6pPr>
            <a:lvl7pPr indent="-330200" lvl="6" marL="3200400">
              <a:spcBef>
                <a:spcPts val="0"/>
              </a:spcBef>
              <a:spcAft>
                <a:spcPts val="0"/>
              </a:spcAft>
              <a:buSzPts val="1600"/>
              <a:buFont typeface="Roboto Condensed Light"/>
              <a:buChar char="●"/>
              <a:defRPr/>
            </a:lvl7pPr>
            <a:lvl8pPr indent="-330200" lvl="7" marL="3657600">
              <a:spcBef>
                <a:spcPts val="0"/>
              </a:spcBef>
              <a:spcAft>
                <a:spcPts val="0"/>
              </a:spcAft>
              <a:buSzPts val="1600"/>
              <a:buFont typeface="Roboto Condensed Light"/>
              <a:buChar char="○"/>
              <a:defRPr/>
            </a:lvl8pPr>
            <a:lvl9pPr indent="-330200" lvl="8" marL="4114800">
              <a:spcBef>
                <a:spcPts val="0"/>
              </a:spcBef>
              <a:spcAft>
                <a:spcPts val="0"/>
              </a:spcAft>
              <a:buSzPts val="1600"/>
              <a:buFont typeface="Roboto Condensed Light"/>
              <a:buChar char="■"/>
              <a:defRPr/>
            </a:lvl9pPr>
          </a:lstStyle>
          <a:p/>
        </p:txBody>
      </p:sp>
      <p:grpSp>
        <p:nvGrpSpPr>
          <p:cNvPr id="311" name="Google Shape;311;p4"/>
          <p:cNvGrpSpPr/>
          <p:nvPr/>
        </p:nvGrpSpPr>
        <p:grpSpPr>
          <a:xfrm flipH="1" rot="5400000">
            <a:off x="10460760" y="192338"/>
            <a:ext cx="2430627" cy="395514"/>
            <a:chOff x="7857346" y="3902355"/>
            <a:chExt cx="1823016" cy="296643"/>
          </a:xfrm>
        </p:grpSpPr>
        <p:sp>
          <p:nvSpPr>
            <p:cNvPr id="312" name="Google Shape;312;p4"/>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3" name="Google Shape;313;p4"/>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4" name="Google Shape;314;p4"/>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5" name="Google Shape;315;p4"/>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6" name="Google Shape;316;p4"/>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7" name="Google Shape;317;p4"/>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18" name="Google Shape;318;p4"/>
          <p:cNvSpPr/>
          <p:nvPr/>
        </p:nvSpPr>
        <p:spPr>
          <a:xfrm rot="5400000">
            <a:off x="10941548" y="5610500"/>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19" name="Google Shape;319;p4"/>
          <p:cNvGrpSpPr/>
          <p:nvPr/>
        </p:nvGrpSpPr>
        <p:grpSpPr>
          <a:xfrm>
            <a:off x="10780991" y="6297900"/>
            <a:ext cx="2430627" cy="262651"/>
            <a:chOff x="8085946" y="4723543"/>
            <a:chExt cx="1823016" cy="196994"/>
          </a:xfrm>
        </p:grpSpPr>
        <p:sp>
          <p:nvSpPr>
            <p:cNvPr id="320" name="Google Shape;320;p4"/>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1" name="Google Shape;321;p4"/>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2" name="Google Shape;322;p4"/>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23" name="Google Shape;323;p4"/>
          <p:cNvGrpSpPr/>
          <p:nvPr/>
        </p:nvGrpSpPr>
        <p:grpSpPr>
          <a:xfrm>
            <a:off x="-324358" y="213994"/>
            <a:ext cx="1474585" cy="178619"/>
            <a:chOff x="8183182" y="663852"/>
            <a:chExt cx="1475028" cy="178673"/>
          </a:xfrm>
        </p:grpSpPr>
        <p:grpSp>
          <p:nvGrpSpPr>
            <p:cNvPr id="324" name="Google Shape;324;p4"/>
            <p:cNvGrpSpPr/>
            <p:nvPr/>
          </p:nvGrpSpPr>
          <p:grpSpPr>
            <a:xfrm>
              <a:off x="8183182" y="774425"/>
              <a:ext cx="1178025" cy="68100"/>
              <a:chOff x="2024450" y="204150"/>
              <a:chExt cx="1178025" cy="68100"/>
            </a:xfrm>
          </p:grpSpPr>
          <p:sp>
            <p:nvSpPr>
              <p:cNvPr id="325" name="Google Shape;325;p4"/>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6" name="Google Shape;326;p4"/>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7" name="Google Shape;327;p4"/>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 name="Google Shape;328;p4"/>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 name="Google Shape;329;p4"/>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0" name="Google Shape;330;p4"/>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1" name="Google Shape;331;p4"/>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2" name="Google Shape;332;p4"/>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 name="Google Shape;333;p4"/>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4" name="Google Shape;334;p4"/>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35" name="Google Shape;335;p4"/>
            <p:cNvGrpSpPr/>
            <p:nvPr/>
          </p:nvGrpSpPr>
          <p:grpSpPr>
            <a:xfrm>
              <a:off x="8480185" y="663852"/>
              <a:ext cx="1178025" cy="68100"/>
              <a:chOff x="2024450" y="204150"/>
              <a:chExt cx="1178025" cy="68100"/>
            </a:xfrm>
          </p:grpSpPr>
          <p:sp>
            <p:nvSpPr>
              <p:cNvPr id="336" name="Google Shape;336;p4"/>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7" name="Google Shape;337;p4"/>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8" name="Google Shape;338;p4"/>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9" name="Google Shape;339;p4"/>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0" name="Google Shape;340;p4"/>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1" name="Google Shape;341;p4"/>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2" name="Google Shape;342;p4"/>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3" name="Google Shape;343;p4"/>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4" name="Google Shape;344;p4"/>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5" name="Google Shape;345;p4"/>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346" name="Google Shape;346;p4"/>
          <p:cNvSpPr/>
          <p:nvPr/>
        </p:nvSpPr>
        <p:spPr>
          <a:xfrm>
            <a:off x="-2091541" y="4484705"/>
            <a:ext cx="2659500" cy="909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7" name="Google Shape;347;p4"/>
          <p:cNvSpPr/>
          <p:nvPr/>
        </p:nvSpPr>
        <p:spPr>
          <a:xfrm rot="10800000">
            <a:off x="15" y="5145418"/>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8" name="Shape 348"/>
        <p:cNvGrpSpPr/>
        <p:nvPr/>
      </p:nvGrpSpPr>
      <p:grpSpPr>
        <a:xfrm>
          <a:off x="0" y="0"/>
          <a:ext cx="0" cy="0"/>
          <a:chOff x="0" y="0"/>
          <a:chExt cx="0" cy="0"/>
        </a:xfrm>
      </p:grpSpPr>
      <p:grpSp>
        <p:nvGrpSpPr>
          <p:cNvPr id="349" name="Google Shape;349;p5"/>
          <p:cNvGrpSpPr/>
          <p:nvPr/>
        </p:nvGrpSpPr>
        <p:grpSpPr>
          <a:xfrm>
            <a:off x="-32" y="-37"/>
            <a:ext cx="12191615" cy="6857784"/>
            <a:chOff x="597550" y="708125"/>
            <a:chExt cx="6449225" cy="4193850"/>
          </a:xfrm>
        </p:grpSpPr>
        <p:sp>
          <p:nvSpPr>
            <p:cNvPr id="350" name="Google Shape;350;p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 name="Google Shape;351;p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2" name="Google Shape;352;p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3" name="Google Shape;353;p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4" name="Google Shape;354;p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5" name="Google Shape;355;p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6" name="Google Shape;356;p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7" name="Google Shape;357;p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8" name="Google Shape;358;p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9" name="Google Shape;359;p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0" name="Google Shape;360;p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1" name="Google Shape;361;p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2" name="Google Shape;362;p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3" name="Google Shape;363;p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4" name="Google Shape;364;p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5" name="Google Shape;365;p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6" name="Google Shape;366;p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p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8" name="Google Shape;368;p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 name="Google Shape;369;p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0" name="Google Shape;370;p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 name="Google Shape;371;p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2" name="Google Shape;372;p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3" name="Google Shape;373;p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4" name="Google Shape;374;p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5" name="Google Shape;375;p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6" name="Google Shape;376;p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7" name="Google Shape;377;p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8" name="Google Shape;378;p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9" name="Google Shape;379;p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0" name="Google Shape;380;p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1" name="Google Shape;381;p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2" name="Google Shape;382;p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3" name="Google Shape;383;p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4" name="Google Shape;384;p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5" name="Google Shape;385;p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6" name="Google Shape;386;p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7" name="Google Shape;387;p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88" name="Google Shape;388;p5"/>
          <p:cNvSpPr txBox="1"/>
          <p:nvPr>
            <p:ph type="title"/>
          </p:nvPr>
        </p:nvSpPr>
        <p:spPr>
          <a:xfrm>
            <a:off x="950800" y="719200"/>
            <a:ext cx="10290300" cy="763500"/>
          </a:xfrm>
          <a:prstGeom prst="rect">
            <a:avLst/>
          </a:prstGeom>
        </p:spPr>
        <p:txBody>
          <a:bodyPr anchorCtr="0" anchor="ctr" bIns="121900" lIns="121900" spcFirstLastPara="1" rIns="121900" wrap="square" tIns="121900">
            <a:noAutofit/>
          </a:bodyPr>
          <a:lstStyle>
            <a:lvl1pPr lvl="0">
              <a:spcBef>
                <a:spcPts val="0"/>
              </a:spcBef>
              <a:spcAft>
                <a:spcPts val="0"/>
              </a:spcAft>
              <a:buSzPts val="4300"/>
              <a:buNone/>
              <a:defRPr/>
            </a:lvl1pPr>
            <a:lvl2pPr lvl="1">
              <a:spcBef>
                <a:spcPts val="0"/>
              </a:spcBef>
              <a:spcAft>
                <a:spcPts val="0"/>
              </a:spcAft>
              <a:buSzPts val="4300"/>
              <a:buNone/>
              <a:defRPr/>
            </a:lvl2pPr>
            <a:lvl3pPr lvl="2">
              <a:spcBef>
                <a:spcPts val="0"/>
              </a:spcBef>
              <a:spcAft>
                <a:spcPts val="0"/>
              </a:spcAft>
              <a:buSzPts val="4300"/>
              <a:buNone/>
              <a:defRPr/>
            </a:lvl3pPr>
            <a:lvl4pPr lvl="3">
              <a:spcBef>
                <a:spcPts val="0"/>
              </a:spcBef>
              <a:spcAft>
                <a:spcPts val="0"/>
              </a:spcAft>
              <a:buSzPts val="4300"/>
              <a:buNone/>
              <a:defRPr/>
            </a:lvl4pPr>
            <a:lvl5pPr lvl="4">
              <a:spcBef>
                <a:spcPts val="0"/>
              </a:spcBef>
              <a:spcAft>
                <a:spcPts val="0"/>
              </a:spcAft>
              <a:buSzPts val="4300"/>
              <a:buNone/>
              <a:defRPr/>
            </a:lvl5pPr>
            <a:lvl6pPr lvl="5">
              <a:spcBef>
                <a:spcPts val="0"/>
              </a:spcBef>
              <a:spcAft>
                <a:spcPts val="0"/>
              </a:spcAft>
              <a:buSzPts val="4300"/>
              <a:buNone/>
              <a:defRPr/>
            </a:lvl6pPr>
            <a:lvl7pPr lvl="6">
              <a:spcBef>
                <a:spcPts val="0"/>
              </a:spcBef>
              <a:spcAft>
                <a:spcPts val="0"/>
              </a:spcAft>
              <a:buSzPts val="4300"/>
              <a:buNone/>
              <a:defRPr/>
            </a:lvl7pPr>
            <a:lvl8pPr lvl="7">
              <a:spcBef>
                <a:spcPts val="0"/>
              </a:spcBef>
              <a:spcAft>
                <a:spcPts val="0"/>
              </a:spcAft>
              <a:buSzPts val="4300"/>
              <a:buNone/>
              <a:defRPr/>
            </a:lvl8pPr>
            <a:lvl9pPr lvl="8">
              <a:spcBef>
                <a:spcPts val="0"/>
              </a:spcBef>
              <a:spcAft>
                <a:spcPts val="0"/>
              </a:spcAft>
              <a:buSzPts val="4300"/>
              <a:buNone/>
              <a:defRPr/>
            </a:lvl9pPr>
          </a:lstStyle>
          <a:p/>
        </p:txBody>
      </p:sp>
      <p:sp>
        <p:nvSpPr>
          <p:cNvPr id="389" name="Google Shape;389;p5"/>
          <p:cNvSpPr txBox="1"/>
          <p:nvPr>
            <p:ph idx="2" type="title"/>
          </p:nvPr>
        </p:nvSpPr>
        <p:spPr>
          <a:xfrm>
            <a:off x="2054000" y="3871000"/>
            <a:ext cx="3495900" cy="3651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700"/>
              <a:buNone/>
              <a:defRPr sz="24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390" name="Google Shape;390;p5"/>
          <p:cNvSpPr txBox="1"/>
          <p:nvPr>
            <p:ph idx="1" type="subTitle"/>
          </p:nvPr>
        </p:nvSpPr>
        <p:spPr>
          <a:xfrm>
            <a:off x="2054000" y="4399012"/>
            <a:ext cx="3495900" cy="12864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391" name="Google Shape;391;p5"/>
          <p:cNvSpPr txBox="1"/>
          <p:nvPr>
            <p:ph idx="3" type="title"/>
          </p:nvPr>
        </p:nvSpPr>
        <p:spPr>
          <a:xfrm>
            <a:off x="6649433" y="3871000"/>
            <a:ext cx="3495900" cy="3651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700"/>
              <a:buNone/>
              <a:defRPr sz="24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392" name="Google Shape;392;p5"/>
          <p:cNvSpPr txBox="1"/>
          <p:nvPr>
            <p:ph idx="4" type="subTitle"/>
          </p:nvPr>
        </p:nvSpPr>
        <p:spPr>
          <a:xfrm>
            <a:off x="6649433" y="4399010"/>
            <a:ext cx="3495900" cy="12864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grpSp>
        <p:nvGrpSpPr>
          <p:cNvPr id="393" name="Google Shape;393;p5"/>
          <p:cNvGrpSpPr/>
          <p:nvPr/>
        </p:nvGrpSpPr>
        <p:grpSpPr>
          <a:xfrm>
            <a:off x="1417056" y="6409886"/>
            <a:ext cx="2063948" cy="90798"/>
            <a:chOff x="3980838" y="4076181"/>
            <a:chExt cx="1548000" cy="68100"/>
          </a:xfrm>
        </p:grpSpPr>
        <p:sp>
          <p:nvSpPr>
            <p:cNvPr id="394" name="Google Shape;394;p5"/>
            <p:cNvSpPr/>
            <p:nvPr/>
          </p:nvSpPr>
          <p:spPr>
            <a:xfrm>
              <a:off x="3980838"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5" name="Google Shape;395;p5"/>
            <p:cNvSpPr/>
            <p:nvPr/>
          </p:nvSpPr>
          <p:spPr>
            <a:xfrm>
              <a:off x="4104163"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6" name="Google Shape;396;p5"/>
            <p:cNvSpPr/>
            <p:nvPr/>
          </p:nvSpPr>
          <p:spPr>
            <a:xfrm>
              <a:off x="4227488"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7" name="Google Shape;397;p5"/>
            <p:cNvSpPr/>
            <p:nvPr/>
          </p:nvSpPr>
          <p:spPr>
            <a:xfrm>
              <a:off x="4350813"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p5"/>
            <p:cNvSpPr/>
            <p:nvPr/>
          </p:nvSpPr>
          <p:spPr>
            <a:xfrm>
              <a:off x="4474138"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9" name="Google Shape;399;p5"/>
            <p:cNvSpPr/>
            <p:nvPr/>
          </p:nvSpPr>
          <p:spPr>
            <a:xfrm>
              <a:off x="4597463"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p5"/>
            <p:cNvSpPr/>
            <p:nvPr/>
          </p:nvSpPr>
          <p:spPr>
            <a:xfrm>
              <a:off x="4720788"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p5"/>
            <p:cNvSpPr/>
            <p:nvPr/>
          </p:nvSpPr>
          <p:spPr>
            <a:xfrm>
              <a:off x="4844113"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2" name="Google Shape;402;p5"/>
            <p:cNvSpPr/>
            <p:nvPr/>
          </p:nvSpPr>
          <p:spPr>
            <a:xfrm>
              <a:off x="4967438"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3" name="Google Shape;403;p5"/>
            <p:cNvSpPr/>
            <p:nvPr/>
          </p:nvSpPr>
          <p:spPr>
            <a:xfrm>
              <a:off x="5090763"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p5"/>
            <p:cNvSpPr/>
            <p:nvPr/>
          </p:nvSpPr>
          <p:spPr>
            <a:xfrm>
              <a:off x="5214088"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5" name="Google Shape;405;p5"/>
            <p:cNvSpPr/>
            <p:nvPr/>
          </p:nvSpPr>
          <p:spPr>
            <a:xfrm>
              <a:off x="5337413"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p5"/>
            <p:cNvSpPr/>
            <p:nvPr/>
          </p:nvSpPr>
          <p:spPr>
            <a:xfrm>
              <a:off x="5460738" y="4076181"/>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07" name="Google Shape;407;p5"/>
          <p:cNvGrpSpPr/>
          <p:nvPr/>
        </p:nvGrpSpPr>
        <p:grpSpPr>
          <a:xfrm flipH="1" rot="5400000">
            <a:off x="-708664" y="217996"/>
            <a:ext cx="2430627" cy="395514"/>
            <a:chOff x="7857346" y="3902355"/>
            <a:chExt cx="1823016" cy="296643"/>
          </a:xfrm>
        </p:grpSpPr>
        <p:sp>
          <p:nvSpPr>
            <p:cNvPr id="408" name="Google Shape;408;p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9" name="Google Shape;409;p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0" name="Google Shape;410;p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1" name="Google Shape;411;p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p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3" name="Google Shape;413;p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14" name="Google Shape;414;p5"/>
          <p:cNvGrpSpPr/>
          <p:nvPr/>
        </p:nvGrpSpPr>
        <p:grpSpPr>
          <a:xfrm>
            <a:off x="6218962" y="6614823"/>
            <a:ext cx="2027925" cy="402743"/>
            <a:chOff x="5642557" y="-150670"/>
            <a:chExt cx="1520982" cy="302065"/>
          </a:xfrm>
        </p:grpSpPr>
        <p:sp>
          <p:nvSpPr>
            <p:cNvPr id="415" name="Google Shape;415;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7" name="Google Shape;417;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8" name="Google Shape;418;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9" name="Google Shape;419;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20" name="Google Shape;420;p5"/>
          <p:cNvGrpSpPr/>
          <p:nvPr/>
        </p:nvGrpSpPr>
        <p:grpSpPr>
          <a:xfrm>
            <a:off x="2077088" y="-143938"/>
            <a:ext cx="2027925" cy="402743"/>
            <a:chOff x="5642557" y="-150670"/>
            <a:chExt cx="1520982" cy="302065"/>
          </a:xfrm>
        </p:grpSpPr>
        <p:sp>
          <p:nvSpPr>
            <p:cNvPr id="421" name="Google Shape;421;p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2" name="Google Shape;422;p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3" name="Google Shape;423;p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4" name="Google Shape;424;p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5" name="Google Shape;425;p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26" name="Google Shape;426;p5"/>
          <p:cNvGrpSpPr/>
          <p:nvPr/>
        </p:nvGrpSpPr>
        <p:grpSpPr>
          <a:xfrm>
            <a:off x="10474319" y="396402"/>
            <a:ext cx="1177682" cy="322788"/>
            <a:chOff x="2300350" y="2601250"/>
            <a:chExt cx="2275275" cy="623625"/>
          </a:xfrm>
        </p:grpSpPr>
        <p:sp>
          <p:nvSpPr>
            <p:cNvPr id="427" name="Google Shape;427;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8" name="Google Shape;428;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9" name="Google Shape;429;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0" name="Google Shape;430;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1" name="Google Shape;431;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 name="Google Shape;432;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33" name="Google Shape;433;p5"/>
          <p:cNvGrpSpPr/>
          <p:nvPr/>
        </p:nvGrpSpPr>
        <p:grpSpPr>
          <a:xfrm rot="10800000">
            <a:off x="-285531" y="3612302"/>
            <a:ext cx="1177682" cy="322788"/>
            <a:chOff x="2300350" y="2601250"/>
            <a:chExt cx="2275275" cy="623625"/>
          </a:xfrm>
        </p:grpSpPr>
        <p:sp>
          <p:nvSpPr>
            <p:cNvPr id="434" name="Google Shape;434;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5" name="Google Shape;435;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6" name="Google Shape;436;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7" name="Google Shape;437;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8" name="Google Shape;438;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 name="Google Shape;439;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40" name="Google Shape;440;p5"/>
          <p:cNvSpPr/>
          <p:nvPr/>
        </p:nvSpPr>
        <p:spPr>
          <a:xfrm flipH="1" rot="5400000">
            <a:off x="10930785" y="5470335"/>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441" name="Google Shape;441;p5"/>
          <p:cNvGrpSpPr/>
          <p:nvPr/>
        </p:nvGrpSpPr>
        <p:grpSpPr>
          <a:xfrm flipH="1" rot="10800000">
            <a:off x="11000599" y="6165237"/>
            <a:ext cx="1177682" cy="322788"/>
            <a:chOff x="2300350" y="2601250"/>
            <a:chExt cx="2275275" cy="623625"/>
          </a:xfrm>
        </p:grpSpPr>
        <p:sp>
          <p:nvSpPr>
            <p:cNvPr id="442" name="Google Shape;442;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3" name="Google Shape;443;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4" name="Google Shape;444;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5" name="Google Shape;445;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6" name="Google Shape;446;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7" name="Google Shape;447;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8" name="Shape 448"/>
        <p:cNvGrpSpPr/>
        <p:nvPr/>
      </p:nvGrpSpPr>
      <p:grpSpPr>
        <a:xfrm>
          <a:off x="0" y="0"/>
          <a:ext cx="0" cy="0"/>
          <a:chOff x="0" y="0"/>
          <a:chExt cx="0" cy="0"/>
        </a:xfrm>
      </p:grpSpPr>
      <p:grpSp>
        <p:nvGrpSpPr>
          <p:cNvPr id="449" name="Google Shape;449;p6"/>
          <p:cNvGrpSpPr/>
          <p:nvPr/>
        </p:nvGrpSpPr>
        <p:grpSpPr>
          <a:xfrm>
            <a:off x="-32" y="-37"/>
            <a:ext cx="12191615" cy="6857784"/>
            <a:chOff x="597550" y="708125"/>
            <a:chExt cx="6449225" cy="4193850"/>
          </a:xfrm>
        </p:grpSpPr>
        <p:sp>
          <p:nvSpPr>
            <p:cNvPr id="450" name="Google Shape;450;p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1" name="Google Shape;451;p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2" name="Google Shape;452;p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 name="Google Shape;453;p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4" name="Google Shape;454;p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5" name="Google Shape;455;p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6" name="Google Shape;456;p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7" name="Google Shape;457;p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8" name="Google Shape;458;p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9" name="Google Shape;459;p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0" name="Google Shape;460;p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1" name="Google Shape;461;p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2" name="Google Shape;462;p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3" name="Google Shape;463;p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4" name="Google Shape;464;p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5" name="Google Shape;465;p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6" name="Google Shape;466;p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7" name="Google Shape;467;p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8" name="Google Shape;468;p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9" name="Google Shape;469;p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0" name="Google Shape;470;p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1" name="Google Shape;471;p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2" name="Google Shape;472;p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3" name="Google Shape;473;p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4" name="Google Shape;474;p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5" name="Google Shape;475;p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6" name="Google Shape;476;p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7" name="Google Shape;477;p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8" name="Google Shape;478;p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9" name="Google Shape;479;p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0" name="Google Shape;480;p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1" name="Google Shape;481;p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2" name="Google Shape;482;p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3" name="Google Shape;483;p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4" name="Google Shape;484;p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5" name="Google Shape;485;p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6" name="Google Shape;486;p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7" name="Google Shape;487;p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88" name="Google Shape;488;p6"/>
          <p:cNvSpPr txBox="1"/>
          <p:nvPr>
            <p:ph type="title"/>
          </p:nvPr>
        </p:nvSpPr>
        <p:spPr>
          <a:xfrm>
            <a:off x="950800" y="719200"/>
            <a:ext cx="10290300" cy="759300"/>
          </a:xfrm>
          <a:prstGeom prst="rect">
            <a:avLst/>
          </a:prstGeom>
          <a:effectLst>
            <a:outerShdw blurRad="142875" rotWithShape="0" algn="bl">
              <a:schemeClr val="lt1">
                <a:alpha val="40000"/>
              </a:schemeClr>
            </a:outerShdw>
          </a:effectLst>
        </p:spPr>
        <p:txBody>
          <a:bodyPr anchorCtr="0" anchor="t" bIns="121900" lIns="121900" spcFirstLastPara="1" rIns="121900" wrap="square" tIns="121900">
            <a:noAutofit/>
          </a:bodyPr>
          <a:lstStyle>
            <a:lvl1pPr lvl="0" algn="ctr">
              <a:spcBef>
                <a:spcPts val="0"/>
              </a:spcBef>
              <a:spcAft>
                <a:spcPts val="0"/>
              </a:spcAft>
              <a:buSzPts val="4300"/>
              <a:buNone/>
              <a:defRPr/>
            </a:lvl1pPr>
            <a:lvl2pPr lvl="1">
              <a:spcBef>
                <a:spcPts val="0"/>
              </a:spcBef>
              <a:spcAft>
                <a:spcPts val="0"/>
              </a:spcAft>
              <a:buSzPts val="4300"/>
              <a:buNone/>
              <a:defRPr/>
            </a:lvl2pPr>
            <a:lvl3pPr lvl="2">
              <a:spcBef>
                <a:spcPts val="0"/>
              </a:spcBef>
              <a:spcAft>
                <a:spcPts val="0"/>
              </a:spcAft>
              <a:buSzPts val="4300"/>
              <a:buNone/>
              <a:defRPr/>
            </a:lvl3pPr>
            <a:lvl4pPr lvl="3">
              <a:spcBef>
                <a:spcPts val="0"/>
              </a:spcBef>
              <a:spcAft>
                <a:spcPts val="0"/>
              </a:spcAft>
              <a:buSzPts val="4300"/>
              <a:buNone/>
              <a:defRPr/>
            </a:lvl4pPr>
            <a:lvl5pPr lvl="4">
              <a:spcBef>
                <a:spcPts val="0"/>
              </a:spcBef>
              <a:spcAft>
                <a:spcPts val="0"/>
              </a:spcAft>
              <a:buSzPts val="4300"/>
              <a:buNone/>
              <a:defRPr/>
            </a:lvl5pPr>
            <a:lvl6pPr lvl="5">
              <a:spcBef>
                <a:spcPts val="0"/>
              </a:spcBef>
              <a:spcAft>
                <a:spcPts val="0"/>
              </a:spcAft>
              <a:buSzPts val="4300"/>
              <a:buNone/>
              <a:defRPr/>
            </a:lvl6pPr>
            <a:lvl7pPr lvl="6">
              <a:spcBef>
                <a:spcPts val="0"/>
              </a:spcBef>
              <a:spcAft>
                <a:spcPts val="0"/>
              </a:spcAft>
              <a:buSzPts val="4300"/>
              <a:buNone/>
              <a:defRPr/>
            </a:lvl7pPr>
            <a:lvl8pPr lvl="7">
              <a:spcBef>
                <a:spcPts val="0"/>
              </a:spcBef>
              <a:spcAft>
                <a:spcPts val="0"/>
              </a:spcAft>
              <a:buSzPts val="4300"/>
              <a:buNone/>
              <a:defRPr/>
            </a:lvl8pPr>
            <a:lvl9pPr lvl="8">
              <a:spcBef>
                <a:spcPts val="0"/>
              </a:spcBef>
              <a:spcAft>
                <a:spcPts val="0"/>
              </a:spcAft>
              <a:buSzPts val="4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9" name="Shape 489"/>
        <p:cNvGrpSpPr/>
        <p:nvPr/>
      </p:nvGrpSpPr>
      <p:grpSpPr>
        <a:xfrm>
          <a:off x="0" y="0"/>
          <a:ext cx="0" cy="0"/>
          <a:chOff x="0" y="0"/>
          <a:chExt cx="0" cy="0"/>
        </a:xfrm>
      </p:grpSpPr>
      <p:grpSp>
        <p:nvGrpSpPr>
          <p:cNvPr id="490" name="Google Shape;490;p7"/>
          <p:cNvGrpSpPr/>
          <p:nvPr/>
        </p:nvGrpSpPr>
        <p:grpSpPr>
          <a:xfrm>
            <a:off x="-32" y="-37"/>
            <a:ext cx="12191615" cy="6857784"/>
            <a:chOff x="597550" y="708125"/>
            <a:chExt cx="6449225" cy="4193850"/>
          </a:xfrm>
        </p:grpSpPr>
        <p:sp>
          <p:nvSpPr>
            <p:cNvPr id="491" name="Google Shape;491;p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 name="Google Shape;492;p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 name="Google Shape;493;p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 name="Google Shape;494;p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 name="Google Shape;495;p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 name="Google Shape;496;p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 name="Google Shape;497;p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 name="Google Shape;498;p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 name="Google Shape;499;p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 name="Google Shape;500;p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 name="Google Shape;501;p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 name="Google Shape;502;p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 name="Google Shape;503;p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 name="Google Shape;504;p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 name="Google Shape;505;p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p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 name="Google Shape;507;p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 name="Google Shape;508;p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 name="Google Shape;509;p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 name="Google Shape;510;p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 name="Google Shape;511;p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 name="Google Shape;512;p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 name="Google Shape;513;p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 name="Google Shape;514;p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5" name="Google Shape;515;p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 name="Google Shape;516;p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 name="Google Shape;517;p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8" name="Google Shape;518;p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9" name="Google Shape;519;p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p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1" name="Google Shape;521;p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2" name="Google Shape;522;p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 name="Google Shape;523;p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4" name="Google Shape;524;p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5" name="Google Shape;525;p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6" name="Google Shape;526;p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7" name="Google Shape;527;p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8" name="Google Shape;528;p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9" name="Google Shape;529;p7"/>
          <p:cNvSpPr txBox="1"/>
          <p:nvPr>
            <p:ph type="title"/>
          </p:nvPr>
        </p:nvSpPr>
        <p:spPr>
          <a:xfrm>
            <a:off x="5910933" y="2594183"/>
            <a:ext cx="5330400" cy="763500"/>
          </a:xfrm>
          <a:prstGeom prst="rect">
            <a:avLst/>
          </a:prstGeom>
          <a:effectLst>
            <a:outerShdw blurRad="142875" rotWithShape="0" algn="bl">
              <a:schemeClr val="accent2">
                <a:alpha val="40000"/>
              </a:schemeClr>
            </a:outerShdw>
          </a:effectLst>
        </p:spPr>
        <p:txBody>
          <a:bodyPr anchorCtr="0" anchor="ctr" bIns="121900" lIns="121900" spcFirstLastPara="1" rIns="121900" wrap="square" tIns="121900">
            <a:noAutofit/>
          </a:bodyPr>
          <a:lstStyle>
            <a:lvl1pPr lvl="0" rtl="0" algn="ctr">
              <a:spcBef>
                <a:spcPts val="0"/>
              </a:spcBef>
              <a:spcAft>
                <a:spcPts val="0"/>
              </a:spcAft>
              <a:buSzPts val="43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p:txBody>
      </p:sp>
      <p:sp>
        <p:nvSpPr>
          <p:cNvPr id="530" name="Google Shape;530;p7"/>
          <p:cNvSpPr txBox="1"/>
          <p:nvPr>
            <p:ph idx="1" type="subTitle"/>
          </p:nvPr>
        </p:nvSpPr>
        <p:spPr>
          <a:xfrm>
            <a:off x="5910933" y="3359047"/>
            <a:ext cx="5330400" cy="975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531" name="Google Shape;531;p7"/>
          <p:cNvSpPr/>
          <p:nvPr/>
        </p:nvSpPr>
        <p:spPr>
          <a:xfrm>
            <a:off x="11409615" y="-15"/>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32" name="Google Shape;532;p7"/>
          <p:cNvSpPr/>
          <p:nvPr/>
        </p:nvSpPr>
        <p:spPr>
          <a:xfrm rot="-5400000">
            <a:off x="465082" y="-73615"/>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533" name="Google Shape;533;p7"/>
          <p:cNvGrpSpPr/>
          <p:nvPr/>
        </p:nvGrpSpPr>
        <p:grpSpPr>
          <a:xfrm rot="10800000">
            <a:off x="-15" y="621287"/>
            <a:ext cx="1177682" cy="322788"/>
            <a:chOff x="2300350" y="2601250"/>
            <a:chExt cx="2275275" cy="623625"/>
          </a:xfrm>
        </p:grpSpPr>
        <p:sp>
          <p:nvSpPr>
            <p:cNvPr id="534" name="Google Shape;534;p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5" name="Google Shape;535;p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6" name="Google Shape;536;p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7" name="Google Shape;537;p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8" name="Google Shape;538;p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9" name="Google Shape;539;p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0" name="Google Shape;540;p7"/>
          <p:cNvGrpSpPr/>
          <p:nvPr/>
        </p:nvGrpSpPr>
        <p:grpSpPr>
          <a:xfrm>
            <a:off x="2280288" y="-143938"/>
            <a:ext cx="2027925" cy="402743"/>
            <a:chOff x="5642557" y="-150670"/>
            <a:chExt cx="1520982" cy="302065"/>
          </a:xfrm>
        </p:grpSpPr>
        <p:sp>
          <p:nvSpPr>
            <p:cNvPr id="541" name="Google Shape;541;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2" name="Google Shape;542;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3" name="Google Shape;543;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4" name="Google Shape;544;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5" name="Google Shape;545;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46" name="Google Shape;546;p7"/>
          <p:cNvSpPr/>
          <p:nvPr/>
        </p:nvSpPr>
        <p:spPr>
          <a:xfrm rot="5400000">
            <a:off x="7353293" y="-520128"/>
            <a:ext cx="2659500" cy="909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7" name="Google Shape;547;p7"/>
          <p:cNvSpPr/>
          <p:nvPr/>
        </p:nvSpPr>
        <p:spPr>
          <a:xfrm rot="5400000">
            <a:off x="7725693" y="-115995"/>
            <a:ext cx="2659500" cy="909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48" name="Google Shape;548;p7"/>
          <p:cNvGrpSpPr/>
          <p:nvPr/>
        </p:nvGrpSpPr>
        <p:grpSpPr>
          <a:xfrm>
            <a:off x="4669538" y="1121838"/>
            <a:ext cx="1670487" cy="67998"/>
            <a:chOff x="2915381" y="4104819"/>
            <a:chExt cx="1252897" cy="51000"/>
          </a:xfrm>
        </p:grpSpPr>
        <p:sp>
          <p:nvSpPr>
            <p:cNvPr id="549" name="Google Shape;549;p7"/>
            <p:cNvSpPr/>
            <p:nvPr/>
          </p:nvSpPr>
          <p:spPr>
            <a:xfrm>
              <a:off x="2915381"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0" name="Google Shape;550;p7"/>
            <p:cNvSpPr/>
            <p:nvPr/>
          </p:nvSpPr>
          <p:spPr>
            <a:xfrm>
              <a:off x="3007850"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1" name="Google Shape;551;p7"/>
            <p:cNvSpPr/>
            <p:nvPr/>
          </p:nvSpPr>
          <p:spPr>
            <a:xfrm>
              <a:off x="3100319"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2" name="Google Shape;552;p7"/>
            <p:cNvSpPr/>
            <p:nvPr/>
          </p:nvSpPr>
          <p:spPr>
            <a:xfrm>
              <a:off x="3192788"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3" name="Google Shape;553;p7"/>
            <p:cNvSpPr/>
            <p:nvPr/>
          </p:nvSpPr>
          <p:spPr>
            <a:xfrm>
              <a:off x="3285257"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4" name="Google Shape;554;p7"/>
            <p:cNvSpPr/>
            <p:nvPr/>
          </p:nvSpPr>
          <p:spPr>
            <a:xfrm>
              <a:off x="3377726"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5" name="Google Shape;555;p7"/>
            <p:cNvSpPr/>
            <p:nvPr/>
          </p:nvSpPr>
          <p:spPr>
            <a:xfrm>
              <a:off x="3470195"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p7"/>
            <p:cNvSpPr/>
            <p:nvPr/>
          </p:nvSpPr>
          <p:spPr>
            <a:xfrm>
              <a:off x="3562664"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7" name="Google Shape;557;p7"/>
            <p:cNvSpPr/>
            <p:nvPr/>
          </p:nvSpPr>
          <p:spPr>
            <a:xfrm>
              <a:off x="3655133"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8" name="Google Shape;558;p7"/>
            <p:cNvSpPr/>
            <p:nvPr/>
          </p:nvSpPr>
          <p:spPr>
            <a:xfrm>
              <a:off x="3747602"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9" name="Google Shape;559;p7"/>
            <p:cNvSpPr/>
            <p:nvPr/>
          </p:nvSpPr>
          <p:spPr>
            <a:xfrm>
              <a:off x="3840077"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p7"/>
            <p:cNvSpPr/>
            <p:nvPr/>
          </p:nvSpPr>
          <p:spPr>
            <a:xfrm>
              <a:off x="3932477"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p7"/>
            <p:cNvSpPr/>
            <p:nvPr/>
          </p:nvSpPr>
          <p:spPr>
            <a:xfrm>
              <a:off x="4024877"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p7"/>
            <p:cNvSpPr/>
            <p:nvPr/>
          </p:nvSpPr>
          <p:spPr>
            <a:xfrm>
              <a:off x="4117277" y="4104819"/>
              <a:ext cx="51000" cy="510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3" name="Google Shape;563;p7"/>
          <p:cNvSpPr/>
          <p:nvPr/>
        </p:nvSpPr>
        <p:spPr>
          <a:xfrm rot="5400000">
            <a:off x="10941548" y="5610500"/>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64" name="Google Shape;564;p7"/>
          <p:cNvGrpSpPr/>
          <p:nvPr/>
        </p:nvGrpSpPr>
        <p:grpSpPr>
          <a:xfrm>
            <a:off x="10780991" y="6297900"/>
            <a:ext cx="2430627" cy="262651"/>
            <a:chOff x="8085946" y="4723543"/>
            <a:chExt cx="1823016" cy="196994"/>
          </a:xfrm>
        </p:grpSpPr>
        <p:sp>
          <p:nvSpPr>
            <p:cNvPr id="565" name="Google Shape;565;p7"/>
            <p:cNvSpPr/>
            <p:nvPr/>
          </p:nvSpPr>
          <p:spPr>
            <a:xfrm flipH="1" rot="10800000">
              <a:off x="8184816" y="4723543"/>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6" name="Google Shape;566;p7"/>
            <p:cNvSpPr/>
            <p:nvPr/>
          </p:nvSpPr>
          <p:spPr>
            <a:xfrm flipH="1" rot="10800000">
              <a:off x="8085946" y="4828583"/>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7" name="Google Shape;567;p7"/>
            <p:cNvSpPr/>
            <p:nvPr/>
          </p:nvSpPr>
          <p:spPr>
            <a:xfrm flipH="1" rot="10800000">
              <a:off x="8110687" y="4853293"/>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8" name="Google Shape;568;p7"/>
          <p:cNvSpPr/>
          <p:nvPr/>
        </p:nvSpPr>
        <p:spPr>
          <a:xfrm rot="10800000">
            <a:off x="559615" y="5418718"/>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569" name="Google Shape;569;p7"/>
          <p:cNvGrpSpPr/>
          <p:nvPr/>
        </p:nvGrpSpPr>
        <p:grpSpPr>
          <a:xfrm rot="5400000">
            <a:off x="39157" y="4116872"/>
            <a:ext cx="131866" cy="737435"/>
            <a:chOff x="4898850" y="4820550"/>
            <a:chExt cx="98902" cy="553090"/>
          </a:xfrm>
        </p:grpSpPr>
        <p:sp>
          <p:nvSpPr>
            <p:cNvPr id="570" name="Google Shape;570;p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1" name="Google Shape;571;p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2" name="Google Shape;572;p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3" name="Google Shape;573;p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4" name="Google Shape;574;p7"/>
            <p:cNvSpPr/>
            <p:nvPr/>
          </p:nvSpPr>
          <p:spPr>
            <a:xfrm>
              <a:off x="4942100" y="4917862"/>
              <a:ext cx="31" cy="358465"/>
            </a:xfrm>
            <a:custGeom>
              <a:rect b="b" l="l" r="r" t="t"/>
              <a:pathLst>
                <a:path extrusionOk="0" fill="none" h="11504" w="1">
                  <a:moveTo>
                    <a:pt x="0" y="11503"/>
                  </a:moveTo>
                  <a:lnTo>
                    <a:pt x="0" y="1"/>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75" name="Google Shape;575;p7"/>
          <p:cNvGrpSpPr/>
          <p:nvPr/>
        </p:nvGrpSpPr>
        <p:grpSpPr>
          <a:xfrm>
            <a:off x="6605836" y="6611693"/>
            <a:ext cx="2027925" cy="402743"/>
            <a:chOff x="5642557" y="-150670"/>
            <a:chExt cx="1520982" cy="302065"/>
          </a:xfrm>
        </p:grpSpPr>
        <p:sp>
          <p:nvSpPr>
            <p:cNvPr id="576" name="Google Shape;576;p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7" name="Google Shape;577;p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8" name="Google Shape;578;p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9" name="Google Shape;579;p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0" name="Google Shape;580;p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1" name="Shape 581"/>
        <p:cNvGrpSpPr/>
        <p:nvPr/>
      </p:nvGrpSpPr>
      <p:grpSpPr>
        <a:xfrm>
          <a:off x="0" y="0"/>
          <a:ext cx="0" cy="0"/>
          <a:chOff x="0" y="0"/>
          <a:chExt cx="0" cy="0"/>
        </a:xfrm>
      </p:grpSpPr>
      <p:grpSp>
        <p:nvGrpSpPr>
          <p:cNvPr id="582" name="Google Shape;582;p8"/>
          <p:cNvGrpSpPr/>
          <p:nvPr/>
        </p:nvGrpSpPr>
        <p:grpSpPr>
          <a:xfrm>
            <a:off x="-32" y="-37"/>
            <a:ext cx="12191615" cy="6857784"/>
            <a:chOff x="597550" y="708125"/>
            <a:chExt cx="6449225" cy="4193850"/>
          </a:xfrm>
        </p:grpSpPr>
        <p:sp>
          <p:nvSpPr>
            <p:cNvPr id="583" name="Google Shape;583;p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4" name="Google Shape;584;p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5" name="Google Shape;585;p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6" name="Google Shape;586;p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7" name="Google Shape;587;p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8" name="Google Shape;588;p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9" name="Google Shape;589;p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0" name="Google Shape;590;p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1" name="Google Shape;591;p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2" name="Google Shape;592;p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3" name="Google Shape;593;p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4" name="Google Shape;594;p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5" name="Google Shape;595;p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6" name="Google Shape;596;p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7" name="Google Shape;597;p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8" name="Google Shape;598;p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9" name="Google Shape;599;p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0" name="Google Shape;600;p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1" name="Google Shape;601;p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2" name="Google Shape;602;p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3" name="Google Shape;603;p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4" name="Google Shape;604;p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5" name="Google Shape;605;p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6" name="Google Shape;606;p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7" name="Google Shape;607;p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8" name="Google Shape;608;p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9" name="Google Shape;609;p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0" name="Google Shape;610;p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1" name="Google Shape;611;p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2" name="Google Shape;612;p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3" name="Google Shape;613;p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4" name="Google Shape;614;p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5" name="Google Shape;615;p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6" name="Google Shape;616;p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7" name="Google Shape;617;p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8" name="Google Shape;618;p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9" name="Google Shape;619;p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0" name="Google Shape;620;p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21" name="Google Shape;621;p8"/>
          <p:cNvSpPr txBox="1"/>
          <p:nvPr>
            <p:ph type="title"/>
          </p:nvPr>
        </p:nvSpPr>
        <p:spPr>
          <a:xfrm>
            <a:off x="1576000" y="1760933"/>
            <a:ext cx="9039900" cy="3364800"/>
          </a:xfrm>
          <a:prstGeom prst="rect">
            <a:avLst/>
          </a:prstGeom>
          <a:effectLst>
            <a:outerShdw blurRad="142875" rotWithShape="0" algn="bl">
              <a:schemeClr val="accent2">
                <a:alpha val="40000"/>
              </a:schemeClr>
            </a:outerShdw>
          </a:effectLst>
        </p:spPr>
        <p:txBody>
          <a:bodyPr anchorCtr="0" anchor="ctr" bIns="121900" lIns="121900" spcFirstLastPara="1" rIns="121900" wrap="square" tIns="121900">
            <a:noAutofit/>
          </a:bodyPr>
          <a:lstStyle>
            <a:lvl1pPr lvl="0" algn="ctr">
              <a:lnSpc>
                <a:spcPct val="90000"/>
              </a:lnSpc>
              <a:spcBef>
                <a:spcPts val="0"/>
              </a:spcBef>
              <a:spcAft>
                <a:spcPts val="0"/>
              </a:spcAft>
              <a:buSzPts val="6400"/>
              <a:buNone/>
              <a:defRPr sz="107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622" name="Google Shape;622;p8"/>
          <p:cNvSpPr/>
          <p:nvPr/>
        </p:nvSpPr>
        <p:spPr>
          <a:xfrm rot="-5400000">
            <a:off x="465082" y="344002"/>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623" name="Google Shape;623;p8"/>
          <p:cNvGrpSpPr/>
          <p:nvPr/>
        </p:nvGrpSpPr>
        <p:grpSpPr>
          <a:xfrm>
            <a:off x="-1886027" y="3773411"/>
            <a:ext cx="3063657" cy="463188"/>
            <a:chOff x="-1414555" y="2830129"/>
            <a:chExt cx="2297800" cy="347400"/>
          </a:xfrm>
        </p:grpSpPr>
        <p:sp>
          <p:nvSpPr>
            <p:cNvPr id="624" name="Google Shape;624;p8"/>
            <p:cNvSpPr/>
            <p:nvPr/>
          </p:nvSpPr>
          <p:spPr>
            <a:xfrm>
              <a:off x="-1414555" y="3109429"/>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5" name="Google Shape;625;p8"/>
            <p:cNvSpPr/>
            <p:nvPr/>
          </p:nvSpPr>
          <p:spPr>
            <a:xfrm>
              <a:off x="-1111455" y="2830129"/>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6" name="Google Shape;626;p8"/>
          <p:cNvGrpSpPr/>
          <p:nvPr/>
        </p:nvGrpSpPr>
        <p:grpSpPr>
          <a:xfrm>
            <a:off x="10745766" y="4882640"/>
            <a:ext cx="2430627" cy="262651"/>
            <a:chOff x="7857346" y="4002005"/>
            <a:chExt cx="1823016" cy="196994"/>
          </a:xfrm>
        </p:grpSpPr>
        <p:sp>
          <p:nvSpPr>
            <p:cNvPr id="627" name="Google Shape;627;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8" name="Google Shape;628;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9" name="Google Shape;629;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30" name="Google Shape;630;p8"/>
          <p:cNvSpPr/>
          <p:nvPr/>
        </p:nvSpPr>
        <p:spPr>
          <a:xfrm rot="10800000">
            <a:off x="9833615" y="5393252"/>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31" name="Google Shape;631;p8"/>
          <p:cNvGrpSpPr/>
          <p:nvPr/>
        </p:nvGrpSpPr>
        <p:grpSpPr>
          <a:xfrm flipH="1" rot="-5400000">
            <a:off x="4880556" y="6542668"/>
            <a:ext cx="2430627" cy="395514"/>
            <a:chOff x="7857346" y="3902355"/>
            <a:chExt cx="1823016" cy="296643"/>
          </a:xfrm>
        </p:grpSpPr>
        <p:sp>
          <p:nvSpPr>
            <p:cNvPr id="632" name="Google Shape;632;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3" name="Google Shape;633;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4" name="Google Shape;634;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5" name="Google Shape;635;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6" name="Google Shape;636;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7" name="Google Shape;637;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38" name="Google Shape;638;p8"/>
          <p:cNvSpPr/>
          <p:nvPr/>
        </p:nvSpPr>
        <p:spPr>
          <a:xfrm rot="10800000">
            <a:off x="10703626" y="3305205"/>
            <a:ext cx="2659500" cy="90900"/>
          </a:xfrm>
          <a:prstGeom prst="roundRect">
            <a:avLst>
              <a:gd fmla="val 50000" name="adj"/>
            </a:avLst>
          </a:prstGeom>
          <a:gradFill>
            <a:gsLst>
              <a:gs pos="0">
                <a:schemeClr val="lt2"/>
              </a:gs>
              <a:gs pos="100000">
                <a:schemeClr val="accent2"/>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9" name="Google Shape;639;p8"/>
          <p:cNvSpPr/>
          <p:nvPr/>
        </p:nvSpPr>
        <p:spPr>
          <a:xfrm rot="10800000">
            <a:off x="5859" y="5145433"/>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0" name="Google Shape;640;p8"/>
          <p:cNvSpPr/>
          <p:nvPr/>
        </p:nvSpPr>
        <p:spPr>
          <a:xfrm rot="5400000">
            <a:off x="10941549" y="-465082"/>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641" name="Google Shape;641;p8"/>
          <p:cNvGrpSpPr/>
          <p:nvPr/>
        </p:nvGrpSpPr>
        <p:grpSpPr>
          <a:xfrm>
            <a:off x="10416888" y="2044455"/>
            <a:ext cx="2027925" cy="402743"/>
            <a:chOff x="5642557" y="-150670"/>
            <a:chExt cx="1520982" cy="302065"/>
          </a:xfrm>
        </p:grpSpPr>
        <p:sp>
          <p:nvSpPr>
            <p:cNvPr id="642" name="Google Shape;642;p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3" name="Google Shape;643;p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4" name="Google Shape;644;p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5" name="Google Shape;645;p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6" name="Google Shape;646;p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47" name="Google Shape;647;p8"/>
          <p:cNvGrpSpPr/>
          <p:nvPr/>
        </p:nvGrpSpPr>
        <p:grpSpPr>
          <a:xfrm rot="5400000">
            <a:off x="566310" y="5235589"/>
            <a:ext cx="402743" cy="2027925"/>
            <a:chOff x="-108754" y="2690919"/>
            <a:chExt cx="302065" cy="1520982"/>
          </a:xfrm>
        </p:grpSpPr>
        <p:sp>
          <p:nvSpPr>
            <p:cNvPr id="648" name="Google Shape;648;p8"/>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649" name="Google Shape;649;p8"/>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 name="Google Shape;650;p8"/>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 name="Google Shape;651;p8"/>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2" name="Google Shape;652;p8"/>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53" name="Google Shape;653;p8"/>
          <p:cNvSpPr/>
          <p:nvPr/>
        </p:nvSpPr>
        <p:spPr>
          <a:xfrm flipH="1" rot="-5400000">
            <a:off x="1412843" y="-251962"/>
            <a:ext cx="2659500" cy="909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54" name="Google Shape;654;p8"/>
          <p:cNvGrpSpPr/>
          <p:nvPr/>
        </p:nvGrpSpPr>
        <p:grpSpPr>
          <a:xfrm>
            <a:off x="11103684" y="229804"/>
            <a:ext cx="1177682" cy="322788"/>
            <a:chOff x="2300350" y="2601250"/>
            <a:chExt cx="2275275" cy="623625"/>
          </a:xfrm>
        </p:grpSpPr>
        <p:sp>
          <p:nvSpPr>
            <p:cNvPr id="655" name="Google Shape;655;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6" name="Google Shape;656;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7" name="Google Shape;657;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8" name="Google Shape;658;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9" name="Google Shape;659;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0" name="Google Shape;660;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61" name="Google Shape;661;p8"/>
          <p:cNvGrpSpPr/>
          <p:nvPr/>
        </p:nvGrpSpPr>
        <p:grpSpPr>
          <a:xfrm flipH="1">
            <a:off x="-330677" y="2284704"/>
            <a:ext cx="1177682" cy="322788"/>
            <a:chOff x="2300350" y="2601250"/>
            <a:chExt cx="2275275" cy="623625"/>
          </a:xfrm>
        </p:grpSpPr>
        <p:sp>
          <p:nvSpPr>
            <p:cNvPr id="662" name="Google Shape;662;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3" name="Google Shape;663;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4" name="Google Shape;664;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5" name="Google Shape;665;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6" name="Google Shape;666;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7" name="Google Shape;667;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68" name="Google Shape;668;p8"/>
          <p:cNvGrpSpPr/>
          <p:nvPr/>
        </p:nvGrpSpPr>
        <p:grpSpPr>
          <a:xfrm rot="-5400000">
            <a:off x="4888677" y="-76766"/>
            <a:ext cx="2430627" cy="395514"/>
            <a:chOff x="7857346" y="3902355"/>
            <a:chExt cx="1823016" cy="296643"/>
          </a:xfrm>
        </p:grpSpPr>
        <p:sp>
          <p:nvSpPr>
            <p:cNvPr id="669" name="Google Shape;669;p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0" name="Google Shape;670;p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1" name="Google Shape;671;p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2" name="Google Shape;672;p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3" name="Google Shape;673;p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4" name="Google Shape;674;p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5" name="Shape 675"/>
        <p:cNvGrpSpPr/>
        <p:nvPr/>
      </p:nvGrpSpPr>
      <p:grpSpPr>
        <a:xfrm>
          <a:off x="0" y="0"/>
          <a:ext cx="0" cy="0"/>
          <a:chOff x="0" y="0"/>
          <a:chExt cx="0" cy="0"/>
        </a:xfrm>
      </p:grpSpPr>
      <p:grpSp>
        <p:nvGrpSpPr>
          <p:cNvPr id="676" name="Google Shape;676;p9"/>
          <p:cNvGrpSpPr/>
          <p:nvPr/>
        </p:nvGrpSpPr>
        <p:grpSpPr>
          <a:xfrm>
            <a:off x="-32" y="-37"/>
            <a:ext cx="12191615" cy="6857784"/>
            <a:chOff x="597550" y="708125"/>
            <a:chExt cx="6449225" cy="4193850"/>
          </a:xfrm>
        </p:grpSpPr>
        <p:sp>
          <p:nvSpPr>
            <p:cNvPr id="677" name="Google Shape;677;p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8" name="Google Shape;678;p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9" name="Google Shape;679;p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0" name="Google Shape;680;p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1" name="Google Shape;681;p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2" name="Google Shape;682;p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3" name="Google Shape;683;p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4" name="Google Shape;684;p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5" name="Google Shape;685;p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6" name="Google Shape;686;p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7" name="Google Shape;687;p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8" name="Google Shape;688;p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9" name="Google Shape;689;p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0" name="Google Shape;690;p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1" name="Google Shape;691;p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2" name="Google Shape;692;p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3" name="Google Shape;693;p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4" name="Google Shape;694;p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5" name="Google Shape;695;p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6" name="Google Shape;696;p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7" name="Google Shape;697;p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p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9" name="Google Shape;699;p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0" name="Google Shape;700;p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1" name="Google Shape;701;p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2" name="Google Shape;702;p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3" name="Google Shape;703;p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4" name="Google Shape;704;p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5" name="Google Shape;705;p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6" name="Google Shape;706;p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7" name="Google Shape;707;p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8" name="Google Shape;708;p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9" name="Google Shape;709;p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0" name="Google Shape;710;p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1" name="Google Shape;711;p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2" name="Google Shape;712;p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3" name="Google Shape;713;p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4" name="Google Shape;714;p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15" name="Google Shape;715;p9"/>
          <p:cNvSpPr txBox="1"/>
          <p:nvPr>
            <p:ph idx="1" type="subTitle"/>
          </p:nvPr>
        </p:nvSpPr>
        <p:spPr>
          <a:xfrm>
            <a:off x="3199800" y="3154735"/>
            <a:ext cx="5792400" cy="1421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716" name="Google Shape;716;p9"/>
          <p:cNvSpPr txBox="1"/>
          <p:nvPr>
            <p:ph type="title"/>
          </p:nvPr>
        </p:nvSpPr>
        <p:spPr>
          <a:xfrm>
            <a:off x="3199800" y="2297400"/>
            <a:ext cx="5792400" cy="763500"/>
          </a:xfrm>
          <a:prstGeom prst="rect">
            <a:avLst/>
          </a:prstGeom>
          <a:effectLst>
            <a:outerShdw blurRad="142875" rotWithShape="0" algn="bl">
              <a:schemeClr val="accent2">
                <a:alpha val="40000"/>
              </a:schemeClr>
            </a:outerShdw>
          </a:effectLst>
        </p:spPr>
        <p:txBody>
          <a:bodyPr anchorCtr="0" anchor="ctr" bIns="121900" lIns="121900" spcFirstLastPara="1" rIns="121900" wrap="square" tIns="121900">
            <a:noAutofit/>
          </a:bodyPr>
          <a:lstStyle>
            <a:lvl1pPr lvl="0" rtl="0" algn="ctr">
              <a:spcBef>
                <a:spcPts val="0"/>
              </a:spcBef>
              <a:spcAft>
                <a:spcPts val="0"/>
              </a:spcAft>
              <a:buSzPts val="43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p:txBody>
      </p:sp>
      <p:sp>
        <p:nvSpPr>
          <p:cNvPr id="717" name="Google Shape;717;p9"/>
          <p:cNvSpPr/>
          <p:nvPr/>
        </p:nvSpPr>
        <p:spPr>
          <a:xfrm rot="-5400000">
            <a:off x="465082" y="344002"/>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718" name="Google Shape;718;p9"/>
          <p:cNvGrpSpPr/>
          <p:nvPr/>
        </p:nvGrpSpPr>
        <p:grpSpPr>
          <a:xfrm rot="10800000">
            <a:off x="-15" y="1038904"/>
            <a:ext cx="1177682" cy="322788"/>
            <a:chOff x="2300350" y="2601250"/>
            <a:chExt cx="2275275" cy="623625"/>
          </a:xfrm>
        </p:grpSpPr>
        <p:sp>
          <p:nvSpPr>
            <p:cNvPr id="719" name="Google Shape;719;p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0" name="Google Shape;720;p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1" name="Google Shape;721;p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2" name="Google Shape;722;p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3" name="Google Shape;723;p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4" name="Google Shape;724;p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25" name="Google Shape;725;p9"/>
          <p:cNvSpPr/>
          <p:nvPr/>
        </p:nvSpPr>
        <p:spPr>
          <a:xfrm rot="5400000">
            <a:off x="1993959" y="-656095"/>
            <a:ext cx="2659500" cy="909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6" name="Google Shape;726;p9"/>
          <p:cNvSpPr/>
          <p:nvPr/>
        </p:nvSpPr>
        <p:spPr>
          <a:xfrm rot="5400000">
            <a:off x="2366359" y="-251962"/>
            <a:ext cx="2659500" cy="909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7" name="Google Shape;727;p9"/>
          <p:cNvSpPr/>
          <p:nvPr/>
        </p:nvSpPr>
        <p:spPr>
          <a:xfrm>
            <a:off x="11409615" y="-15"/>
            <a:ext cx="782400" cy="1712567"/>
          </a:xfrm>
          <a:prstGeom prst="flowChartOffpageConnector">
            <a:avLst/>
          </a:prstGeom>
          <a:gradFill>
            <a:gsLst>
              <a:gs pos="0">
                <a:schemeClr val="accent2"/>
              </a:gs>
              <a:gs pos="100000">
                <a:schemeClr val="accent1"/>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728" name="Google Shape;728;p9"/>
          <p:cNvGrpSpPr/>
          <p:nvPr/>
        </p:nvGrpSpPr>
        <p:grpSpPr>
          <a:xfrm>
            <a:off x="-1886027" y="4382990"/>
            <a:ext cx="3063657" cy="463188"/>
            <a:chOff x="-1414555" y="3439729"/>
            <a:chExt cx="2297800" cy="347400"/>
          </a:xfrm>
        </p:grpSpPr>
        <p:sp>
          <p:nvSpPr>
            <p:cNvPr id="729" name="Google Shape;729;p9"/>
            <p:cNvSpPr/>
            <p:nvPr/>
          </p:nvSpPr>
          <p:spPr>
            <a:xfrm>
              <a:off x="-1414555" y="3719029"/>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0" name="Google Shape;730;p9"/>
            <p:cNvSpPr/>
            <p:nvPr/>
          </p:nvSpPr>
          <p:spPr>
            <a:xfrm>
              <a:off x="-1111455" y="3439729"/>
              <a:ext cx="1994700" cy="68100"/>
            </a:xfrm>
            <a:prstGeom prst="roundRect">
              <a:avLst>
                <a:gd fmla="val 50000" name="adj"/>
              </a:avLst>
            </a:prstGeom>
            <a:gradFill>
              <a:gsLst>
                <a:gs pos="0">
                  <a:schemeClr val="accent1"/>
                </a:gs>
                <a:gs pos="100000">
                  <a:schemeClr val="lt1"/>
                </a:gs>
              </a:gsLst>
              <a:lin ang="2698631"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31" name="Google Shape;731;p9"/>
          <p:cNvGrpSpPr/>
          <p:nvPr/>
        </p:nvGrpSpPr>
        <p:grpSpPr>
          <a:xfrm>
            <a:off x="7349988" y="-155123"/>
            <a:ext cx="2027925" cy="402743"/>
            <a:chOff x="5642557" y="-150670"/>
            <a:chExt cx="1520982" cy="302065"/>
          </a:xfrm>
        </p:grpSpPr>
        <p:sp>
          <p:nvSpPr>
            <p:cNvPr id="732" name="Google Shape;732;p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3" name="Google Shape;733;p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4" name="Google Shape;734;p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5" name="Google Shape;735;p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6" name="Google Shape;736;p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37" name="Google Shape;737;p9"/>
          <p:cNvGrpSpPr/>
          <p:nvPr/>
        </p:nvGrpSpPr>
        <p:grpSpPr>
          <a:xfrm flipH="1" rot="10800000">
            <a:off x="10557766" y="2565314"/>
            <a:ext cx="2430627" cy="395514"/>
            <a:chOff x="7857346" y="3902355"/>
            <a:chExt cx="1823016" cy="296643"/>
          </a:xfrm>
        </p:grpSpPr>
        <p:sp>
          <p:nvSpPr>
            <p:cNvPr id="738" name="Google Shape;738;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9" name="Google Shape;739;p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0" name="Google Shape;740;p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1" name="Google Shape;741;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2" name="Google Shape;742;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3" name="Google Shape;743;p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44" name="Google Shape;744;p9"/>
          <p:cNvGrpSpPr/>
          <p:nvPr/>
        </p:nvGrpSpPr>
        <p:grpSpPr>
          <a:xfrm flipH="1">
            <a:off x="-1065350" y="2876940"/>
            <a:ext cx="2430627" cy="262651"/>
            <a:chOff x="7857346" y="4002005"/>
            <a:chExt cx="1823016" cy="196994"/>
          </a:xfrm>
        </p:grpSpPr>
        <p:sp>
          <p:nvSpPr>
            <p:cNvPr id="745" name="Google Shape;745;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6" name="Google Shape;746;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7" name="Google Shape;747;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48" name="Google Shape;748;p9"/>
          <p:cNvGrpSpPr/>
          <p:nvPr/>
        </p:nvGrpSpPr>
        <p:grpSpPr>
          <a:xfrm>
            <a:off x="11108065" y="4240067"/>
            <a:ext cx="1474585" cy="178619"/>
            <a:chOff x="8183182" y="663852"/>
            <a:chExt cx="1475028" cy="178673"/>
          </a:xfrm>
        </p:grpSpPr>
        <p:grpSp>
          <p:nvGrpSpPr>
            <p:cNvPr id="749" name="Google Shape;749;p9"/>
            <p:cNvGrpSpPr/>
            <p:nvPr/>
          </p:nvGrpSpPr>
          <p:grpSpPr>
            <a:xfrm>
              <a:off x="8183182" y="774425"/>
              <a:ext cx="1178025" cy="68100"/>
              <a:chOff x="2024450" y="204150"/>
              <a:chExt cx="1178025" cy="68100"/>
            </a:xfrm>
          </p:grpSpPr>
          <p:sp>
            <p:nvSpPr>
              <p:cNvPr id="750" name="Google Shape;750;p9"/>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1" name="Google Shape;751;p9"/>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2" name="Google Shape;752;p9"/>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3" name="Google Shape;753;p9"/>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4" name="Google Shape;754;p9"/>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5" name="Google Shape;755;p9"/>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6" name="Google Shape;756;p9"/>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7" name="Google Shape;757;p9"/>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8" name="Google Shape;758;p9"/>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9" name="Google Shape;759;p9"/>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60" name="Google Shape;760;p9"/>
            <p:cNvGrpSpPr/>
            <p:nvPr/>
          </p:nvGrpSpPr>
          <p:grpSpPr>
            <a:xfrm>
              <a:off x="8480185" y="663852"/>
              <a:ext cx="1178025" cy="68100"/>
              <a:chOff x="2024450" y="204150"/>
              <a:chExt cx="1178025" cy="68100"/>
            </a:xfrm>
          </p:grpSpPr>
          <p:sp>
            <p:nvSpPr>
              <p:cNvPr id="761" name="Google Shape;761;p9"/>
              <p:cNvSpPr/>
              <p:nvPr/>
            </p:nvSpPr>
            <p:spPr>
              <a:xfrm>
                <a:off x="20244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2" name="Google Shape;762;p9"/>
              <p:cNvSpPr/>
              <p:nvPr/>
            </p:nvSpPr>
            <p:spPr>
              <a:xfrm>
                <a:off x="21477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3" name="Google Shape;763;p9"/>
              <p:cNvSpPr/>
              <p:nvPr/>
            </p:nvSpPr>
            <p:spPr>
              <a:xfrm>
                <a:off x="22711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4" name="Google Shape;764;p9"/>
              <p:cNvSpPr/>
              <p:nvPr/>
            </p:nvSpPr>
            <p:spPr>
              <a:xfrm>
                <a:off x="23944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5" name="Google Shape;765;p9"/>
              <p:cNvSpPr/>
              <p:nvPr/>
            </p:nvSpPr>
            <p:spPr>
              <a:xfrm>
                <a:off x="25177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6" name="Google Shape;766;p9"/>
              <p:cNvSpPr/>
              <p:nvPr/>
            </p:nvSpPr>
            <p:spPr>
              <a:xfrm>
                <a:off x="26410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7" name="Google Shape;767;p9"/>
              <p:cNvSpPr/>
              <p:nvPr/>
            </p:nvSpPr>
            <p:spPr>
              <a:xfrm>
                <a:off x="276440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8" name="Google Shape;768;p9"/>
              <p:cNvSpPr/>
              <p:nvPr/>
            </p:nvSpPr>
            <p:spPr>
              <a:xfrm>
                <a:off x="288772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9" name="Google Shape;769;p9"/>
              <p:cNvSpPr/>
              <p:nvPr/>
            </p:nvSpPr>
            <p:spPr>
              <a:xfrm>
                <a:off x="3011050"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0" name="Google Shape;770;p9"/>
              <p:cNvSpPr/>
              <p:nvPr/>
            </p:nvSpPr>
            <p:spPr>
              <a:xfrm>
                <a:off x="3134375" y="204150"/>
                <a:ext cx="68100" cy="6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771" name="Google Shape;771;p9"/>
          <p:cNvGrpSpPr/>
          <p:nvPr/>
        </p:nvGrpSpPr>
        <p:grpSpPr>
          <a:xfrm rot="5400000">
            <a:off x="113639" y="5717211"/>
            <a:ext cx="131866" cy="737435"/>
            <a:chOff x="4898850" y="4820550"/>
            <a:chExt cx="98902" cy="553090"/>
          </a:xfrm>
        </p:grpSpPr>
        <p:sp>
          <p:nvSpPr>
            <p:cNvPr id="772" name="Google Shape;772;p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3" name="Google Shape;773;p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4" name="Google Shape;774;p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5" name="Google Shape;775;p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6" name="Google Shape;776;p9"/>
            <p:cNvSpPr/>
            <p:nvPr/>
          </p:nvSpPr>
          <p:spPr>
            <a:xfrm>
              <a:off x="4942100" y="4917862"/>
              <a:ext cx="31" cy="358465"/>
            </a:xfrm>
            <a:custGeom>
              <a:rect b="b" l="l" r="r" t="t"/>
              <a:pathLst>
                <a:path extrusionOk="0" fill="none" h="11504" w="1">
                  <a:moveTo>
                    <a:pt x="0" y="11503"/>
                  </a:moveTo>
                  <a:lnTo>
                    <a:pt x="0" y="1"/>
                  </a:lnTo>
                </a:path>
              </a:pathLst>
            </a:custGeom>
            <a:solidFill>
              <a:schemeClr val="accent4"/>
            </a:solidFill>
            <a:ln cap="rnd"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7" name="Shape 777"/>
        <p:cNvGrpSpPr/>
        <p:nvPr/>
      </p:nvGrpSpPr>
      <p:grpSpPr>
        <a:xfrm>
          <a:off x="0" y="0"/>
          <a:ext cx="0" cy="0"/>
          <a:chOff x="0" y="0"/>
          <a:chExt cx="0" cy="0"/>
        </a:xfrm>
      </p:grpSpPr>
      <p:grpSp>
        <p:nvGrpSpPr>
          <p:cNvPr id="778" name="Google Shape;778;p10"/>
          <p:cNvGrpSpPr/>
          <p:nvPr/>
        </p:nvGrpSpPr>
        <p:grpSpPr>
          <a:xfrm>
            <a:off x="-32" y="-37"/>
            <a:ext cx="12191615" cy="6857784"/>
            <a:chOff x="597550" y="708125"/>
            <a:chExt cx="6449225" cy="4193850"/>
          </a:xfrm>
        </p:grpSpPr>
        <p:sp>
          <p:nvSpPr>
            <p:cNvPr id="779" name="Google Shape;779;p1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0" name="Google Shape;780;p1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1" name="Google Shape;781;p1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2" name="Google Shape;782;p1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3" name="Google Shape;783;p1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4" name="Google Shape;784;p1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5" name="Google Shape;785;p1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6" name="Google Shape;786;p1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7" name="Google Shape;787;p1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8" name="Google Shape;788;p1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9" name="Google Shape;789;p1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0" name="Google Shape;790;p1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1" name="Google Shape;791;p1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2" name="Google Shape;792;p1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3" name="Google Shape;793;p1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4" name="Google Shape;794;p1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5" name="Google Shape;795;p1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6" name="Google Shape;796;p1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7" name="Google Shape;797;p1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8" name="Google Shape;798;p1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9" name="Google Shape;799;p1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0" name="Google Shape;800;p1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1" name="Google Shape;801;p1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2" name="Google Shape;802;p1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3" name="Google Shape;803;p1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4" name="Google Shape;804;p1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5" name="Google Shape;805;p1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6" name="Google Shape;806;p1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7" name="Google Shape;807;p1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8" name="Google Shape;808;p1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9" name="Google Shape;809;p1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0" name="Google Shape;810;p1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1" name="Google Shape;811;p1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2" name="Google Shape;812;p1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3" name="Google Shape;813;p1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4" name="Google Shape;814;p1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5" name="Google Shape;815;p1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6" name="Google Shape;816;p1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17" name="Google Shape;817;p10"/>
          <p:cNvSpPr txBox="1"/>
          <p:nvPr>
            <p:ph idx="1" type="body"/>
          </p:nvPr>
        </p:nvSpPr>
        <p:spPr>
          <a:xfrm>
            <a:off x="1479400" y="5438703"/>
            <a:ext cx="9233100" cy="599700"/>
          </a:xfrm>
          <a:prstGeom prst="rect">
            <a:avLst/>
          </a:prstGeom>
        </p:spPr>
        <p:txBody>
          <a:bodyPr anchorCtr="0" anchor="ctr" bIns="121900" lIns="121900" spcFirstLastPara="1" rIns="121900" wrap="square" tIns="121900">
            <a:noAutofit/>
          </a:bodyPr>
          <a:lstStyle>
            <a:lvl1pPr indent="-228600" lvl="0" marL="457200" algn="ctr">
              <a:lnSpc>
                <a:spcPct val="100000"/>
              </a:lnSpc>
              <a:spcBef>
                <a:spcPts val="0"/>
              </a:spcBef>
              <a:spcAft>
                <a:spcPts val="0"/>
              </a:spcAft>
              <a:buSzPts val="1900"/>
              <a:buNone/>
              <a:defRPr b="1" sz="3200">
                <a:latin typeface="Exo"/>
                <a:ea typeface="Exo"/>
                <a:cs typeface="Exo"/>
                <a:sym typeface="Exo"/>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2"/>
            </a:gs>
            <a:gs pos="100000">
              <a:schemeClr val="dk2"/>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0800" y="719200"/>
            <a:ext cx="10290300" cy="7635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Clr>
                <a:schemeClr val="dk1"/>
              </a:buClr>
              <a:buSzPts val="4300"/>
              <a:buFont typeface="Exo"/>
              <a:buNone/>
              <a:defRPr b="1" sz="4300">
                <a:solidFill>
                  <a:schemeClr val="dk1"/>
                </a:solidFill>
                <a:latin typeface="Exo"/>
                <a:ea typeface="Exo"/>
                <a:cs typeface="Exo"/>
                <a:sym typeface="Exo"/>
              </a:defRPr>
            </a:lvl1pPr>
            <a:lvl2pPr lvl="1">
              <a:spcBef>
                <a:spcPts val="0"/>
              </a:spcBef>
              <a:spcAft>
                <a:spcPts val="0"/>
              </a:spcAft>
              <a:buClr>
                <a:schemeClr val="dk1"/>
              </a:buClr>
              <a:buSzPts val="4300"/>
              <a:buFont typeface="Exo"/>
              <a:buNone/>
              <a:defRPr sz="4300">
                <a:solidFill>
                  <a:schemeClr val="dk1"/>
                </a:solidFill>
                <a:latin typeface="Exo"/>
                <a:ea typeface="Exo"/>
                <a:cs typeface="Exo"/>
                <a:sym typeface="Exo"/>
              </a:defRPr>
            </a:lvl2pPr>
            <a:lvl3pPr lvl="2">
              <a:spcBef>
                <a:spcPts val="0"/>
              </a:spcBef>
              <a:spcAft>
                <a:spcPts val="0"/>
              </a:spcAft>
              <a:buClr>
                <a:schemeClr val="dk1"/>
              </a:buClr>
              <a:buSzPts val="4300"/>
              <a:buFont typeface="Exo"/>
              <a:buNone/>
              <a:defRPr sz="4300">
                <a:solidFill>
                  <a:schemeClr val="dk1"/>
                </a:solidFill>
                <a:latin typeface="Exo"/>
                <a:ea typeface="Exo"/>
                <a:cs typeface="Exo"/>
                <a:sym typeface="Exo"/>
              </a:defRPr>
            </a:lvl3pPr>
            <a:lvl4pPr lvl="3">
              <a:spcBef>
                <a:spcPts val="0"/>
              </a:spcBef>
              <a:spcAft>
                <a:spcPts val="0"/>
              </a:spcAft>
              <a:buClr>
                <a:schemeClr val="dk1"/>
              </a:buClr>
              <a:buSzPts val="4300"/>
              <a:buFont typeface="Exo"/>
              <a:buNone/>
              <a:defRPr sz="4300">
                <a:solidFill>
                  <a:schemeClr val="dk1"/>
                </a:solidFill>
                <a:latin typeface="Exo"/>
                <a:ea typeface="Exo"/>
                <a:cs typeface="Exo"/>
                <a:sym typeface="Exo"/>
              </a:defRPr>
            </a:lvl4pPr>
            <a:lvl5pPr lvl="4">
              <a:spcBef>
                <a:spcPts val="0"/>
              </a:spcBef>
              <a:spcAft>
                <a:spcPts val="0"/>
              </a:spcAft>
              <a:buClr>
                <a:schemeClr val="dk1"/>
              </a:buClr>
              <a:buSzPts val="4300"/>
              <a:buFont typeface="Exo"/>
              <a:buNone/>
              <a:defRPr sz="4300">
                <a:solidFill>
                  <a:schemeClr val="dk1"/>
                </a:solidFill>
                <a:latin typeface="Exo"/>
                <a:ea typeface="Exo"/>
                <a:cs typeface="Exo"/>
                <a:sym typeface="Exo"/>
              </a:defRPr>
            </a:lvl5pPr>
            <a:lvl6pPr lvl="5">
              <a:spcBef>
                <a:spcPts val="0"/>
              </a:spcBef>
              <a:spcAft>
                <a:spcPts val="0"/>
              </a:spcAft>
              <a:buClr>
                <a:schemeClr val="dk1"/>
              </a:buClr>
              <a:buSzPts val="4300"/>
              <a:buFont typeface="Exo"/>
              <a:buNone/>
              <a:defRPr sz="4300">
                <a:solidFill>
                  <a:schemeClr val="dk1"/>
                </a:solidFill>
                <a:latin typeface="Exo"/>
                <a:ea typeface="Exo"/>
                <a:cs typeface="Exo"/>
                <a:sym typeface="Exo"/>
              </a:defRPr>
            </a:lvl6pPr>
            <a:lvl7pPr lvl="6">
              <a:spcBef>
                <a:spcPts val="0"/>
              </a:spcBef>
              <a:spcAft>
                <a:spcPts val="0"/>
              </a:spcAft>
              <a:buClr>
                <a:schemeClr val="dk1"/>
              </a:buClr>
              <a:buSzPts val="4300"/>
              <a:buFont typeface="Exo"/>
              <a:buNone/>
              <a:defRPr sz="4300">
                <a:solidFill>
                  <a:schemeClr val="dk1"/>
                </a:solidFill>
                <a:latin typeface="Exo"/>
                <a:ea typeface="Exo"/>
                <a:cs typeface="Exo"/>
                <a:sym typeface="Exo"/>
              </a:defRPr>
            </a:lvl7pPr>
            <a:lvl8pPr lvl="7">
              <a:spcBef>
                <a:spcPts val="0"/>
              </a:spcBef>
              <a:spcAft>
                <a:spcPts val="0"/>
              </a:spcAft>
              <a:buClr>
                <a:schemeClr val="dk1"/>
              </a:buClr>
              <a:buSzPts val="4300"/>
              <a:buFont typeface="Exo"/>
              <a:buNone/>
              <a:defRPr sz="4300">
                <a:solidFill>
                  <a:schemeClr val="dk1"/>
                </a:solidFill>
                <a:latin typeface="Exo"/>
                <a:ea typeface="Exo"/>
                <a:cs typeface="Exo"/>
                <a:sym typeface="Exo"/>
              </a:defRPr>
            </a:lvl8pPr>
            <a:lvl9pPr lvl="8">
              <a:spcBef>
                <a:spcPts val="0"/>
              </a:spcBef>
              <a:spcAft>
                <a:spcPts val="0"/>
              </a:spcAft>
              <a:buClr>
                <a:schemeClr val="dk1"/>
              </a:buClr>
              <a:buSzPts val="4300"/>
              <a:buFont typeface="Exo"/>
              <a:buNone/>
              <a:defRPr sz="4300">
                <a:solidFill>
                  <a:schemeClr val="dk1"/>
                </a:solidFill>
                <a:latin typeface="Exo"/>
                <a:ea typeface="Exo"/>
                <a:cs typeface="Exo"/>
                <a:sym typeface="Exo"/>
              </a:defRPr>
            </a:lvl9pPr>
          </a:lstStyle>
          <a:p/>
        </p:txBody>
      </p:sp>
      <p:sp>
        <p:nvSpPr>
          <p:cNvPr id="7" name="Google Shape;7;p1"/>
          <p:cNvSpPr txBox="1"/>
          <p:nvPr>
            <p:ph idx="1" type="body"/>
          </p:nvPr>
        </p:nvSpPr>
        <p:spPr>
          <a:xfrm>
            <a:off x="950800" y="1583600"/>
            <a:ext cx="102903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1"/>
              </a:buClr>
              <a:buSzPts val="1900"/>
              <a:buFont typeface="PT Sans"/>
              <a:buChar char="●"/>
              <a:defRPr sz="1900">
                <a:solidFill>
                  <a:schemeClr val="dk1"/>
                </a:solidFill>
                <a:latin typeface="PT Sans"/>
                <a:ea typeface="PT Sans"/>
                <a:cs typeface="PT Sans"/>
                <a:sym typeface="PT Sans"/>
              </a:defRPr>
            </a:lvl1pPr>
            <a:lvl2pPr indent="-349250" lvl="1" marL="914400">
              <a:lnSpc>
                <a:spcPct val="115000"/>
              </a:lnSpc>
              <a:spcBef>
                <a:spcPts val="0"/>
              </a:spcBef>
              <a:spcAft>
                <a:spcPts val="0"/>
              </a:spcAft>
              <a:buClr>
                <a:schemeClr val="dk1"/>
              </a:buClr>
              <a:buSzPts val="1900"/>
              <a:buFont typeface="PT Sans"/>
              <a:buChar char="○"/>
              <a:defRPr sz="1900">
                <a:solidFill>
                  <a:schemeClr val="dk1"/>
                </a:solidFill>
                <a:latin typeface="PT Sans"/>
                <a:ea typeface="PT Sans"/>
                <a:cs typeface="PT Sans"/>
                <a:sym typeface="PT Sans"/>
              </a:defRPr>
            </a:lvl2pPr>
            <a:lvl3pPr indent="-349250" lvl="2" marL="1371600">
              <a:lnSpc>
                <a:spcPct val="115000"/>
              </a:lnSpc>
              <a:spcBef>
                <a:spcPts val="0"/>
              </a:spcBef>
              <a:spcAft>
                <a:spcPts val="0"/>
              </a:spcAft>
              <a:buClr>
                <a:schemeClr val="dk1"/>
              </a:buClr>
              <a:buSzPts val="1900"/>
              <a:buFont typeface="PT Sans"/>
              <a:buChar char="■"/>
              <a:defRPr sz="1900">
                <a:solidFill>
                  <a:schemeClr val="dk1"/>
                </a:solidFill>
                <a:latin typeface="PT Sans"/>
                <a:ea typeface="PT Sans"/>
                <a:cs typeface="PT Sans"/>
                <a:sym typeface="PT Sans"/>
              </a:defRPr>
            </a:lvl3pPr>
            <a:lvl4pPr indent="-349250" lvl="3" marL="1828800">
              <a:lnSpc>
                <a:spcPct val="115000"/>
              </a:lnSpc>
              <a:spcBef>
                <a:spcPts val="0"/>
              </a:spcBef>
              <a:spcAft>
                <a:spcPts val="0"/>
              </a:spcAft>
              <a:buClr>
                <a:schemeClr val="dk1"/>
              </a:buClr>
              <a:buSzPts val="1900"/>
              <a:buFont typeface="PT Sans"/>
              <a:buChar char="●"/>
              <a:defRPr sz="1900">
                <a:solidFill>
                  <a:schemeClr val="dk1"/>
                </a:solidFill>
                <a:latin typeface="PT Sans"/>
                <a:ea typeface="PT Sans"/>
                <a:cs typeface="PT Sans"/>
                <a:sym typeface="PT Sans"/>
              </a:defRPr>
            </a:lvl4pPr>
            <a:lvl5pPr indent="-349250" lvl="4" marL="2286000">
              <a:lnSpc>
                <a:spcPct val="115000"/>
              </a:lnSpc>
              <a:spcBef>
                <a:spcPts val="0"/>
              </a:spcBef>
              <a:spcAft>
                <a:spcPts val="0"/>
              </a:spcAft>
              <a:buClr>
                <a:schemeClr val="dk1"/>
              </a:buClr>
              <a:buSzPts val="1900"/>
              <a:buFont typeface="PT Sans"/>
              <a:buChar char="○"/>
              <a:defRPr sz="1900">
                <a:solidFill>
                  <a:schemeClr val="dk1"/>
                </a:solidFill>
                <a:latin typeface="PT Sans"/>
                <a:ea typeface="PT Sans"/>
                <a:cs typeface="PT Sans"/>
                <a:sym typeface="PT Sans"/>
              </a:defRPr>
            </a:lvl5pPr>
            <a:lvl6pPr indent="-349250" lvl="5" marL="2743200">
              <a:lnSpc>
                <a:spcPct val="115000"/>
              </a:lnSpc>
              <a:spcBef>
                <a:spcPts val="0"/>
              </a:spcBef>
              <a:spcAft>
                <a:spcPts val="0"/>
              </a:spcAft>
              <a:buClr>
                <a:schemeClr val="dk1"/>
              </a:buClr>
              <a:buSzPts val="1900"/>
              <a:buFont typeface="PT Sans"/>
              <a:buChar char="■"/>
              <a:defRPr sz="1900">
                <a:solidFill>
                  <a:schemeClr val="dk1"/>
                </a:solidFill>
                <a:latin typeface="PT Sans"/>
                <a:ea typeface="PT Sans"/>
                <a:cs typeface="PT Sans"/>
                <a:sym typeface="PT Sans"/>
              </a:defRPr>
            </a:lvl6pPr>
            <a:lvl7pPr indent="-349250" lvl="6" marL="3200400">
              <a:lnSpc>
                <a:spcPct val="115000"/>
              </a:lnSpc>
              <a:spcBef>
                <a:spcPts val="0"/>
              </a:spcBef>
              <a:spcAft>
                <a:spcPts val="0"/>
              </a:spcAft>
              <a:buClr>
                <a:schemeClr val="dk1"/>
              </a:buClr>
              <a:buSzPts val="1900"/>
              <a:buFont typeface="PT Sans"/>
              <a:buChar char="●"/>
              <a:defRPr sz="1900">
                <a:solidFill>
                  <a:schemeClr val="dk1"/>
                </a:solidFill>
                <a:latin typeface="PT Sans"/>
                <a:ea typeface="PT Sans"/>
                <a:cs typeface="PT Sans"/>
                <a:sym typeface="PT Sans"/>
              </a:defRPr>
            </a:lvl7pPr>
            <a:lvl8pPr indent="-349250" lvl="7" marL="3657600">
              <a:lnSpc>
                <a:spcPct val="115000"/>
              </a:lnSpc>
              <a:spcBef>
                <a:spcPts val="0"/>
              </a:spcBef>
              <a:spcAft>
                <a:spcPts val="0"/>
              </a:spcAft>
              <a:buClr>
                <a:schemeClr val="dk1"/>
              </a:buClr>
              <a:buSzPts val="1900"/>
              <a:buFont typeface="PT Sans"/>
              <a:buChar char="○"/>
              <a:defRPr sz="1900">
                <a:solidFill>
                  <a:schemeClr val="dk1"/>
                </a:solidFill>
                <a:latin typeface="PT Sans"/>
                <a:ea typeface="PT Sans"/>
                <a:cs typeface="PT Sans"/>
                <a:sym typeface="PT Sans"/>
              </a:defRPr>
            </a:lvl8pPr>
            <a:lvl9pPr indent="-349250" lvl="8" marL="4114800">
              <a:lnSpc>
                <a:spcPct val="115000"/>
              </a:lnSpc>
              <a:spcBef>
                <a:spcPts val="0"/>
              </a:spcBef>
              <a:spcAft>
                <a:spcPts val="0"/>
              </a:spcAft>
              <a:buClr>
                <a:schemeClr val="dk1"/>
              </a:buClr>
              <a:buSzPts val="1900"/>
              <a:buFont typeface="PT Sans"/>
              <a:buChar char="■"/>
              <a:defRPr sz="1900">
                <a:solidFill>
                  <a:schemeClr val="dk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0.jpg"/><Relationship Id="rId4" Type="http://schemas.openxmlformats.org/officeDocument/2006/relationships/image" Target="../media/image34.png"/><Relationship Id="rId5" Type="http://schemas.openxmlformats.org/officeDocument/2006/relationships/image" Target="../media/image26.png"/><Relationship Id="rId6"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www.youtube.com/watch?v=97d-2bPKhgk&amp;t=450s&amp;pp=ygUWaW50ZXJmYXogZ3JhZmljYSB1bml0eQ%3D%3D" TargetMode="External"/><Relationship Id="rId4" Type="http://schemas.openxmlformats.org/officeDocument/2006/relationships/hyperlink" Target="https://www.youtube.com/watch?v=5UNDUbB3zoI&amp;pp=ygUWaW50ZXJmYXogZ3JhZmljYSB1bml0eQ%3D%3D" TargetMode="External"/><Relationship Id="rId5" Type="http://schemas.openxmlformats.org/officeDocument/2006/relationships/hyperlink" Target="https://youtu.be/TI599JorZ5M" TargetMode="External"/><Relationship Id="rId6" Type="http://schemas.openxmlformats.org/officeDocument/2006/relationships/hyperlink" Target="https://www.youtube.com/watch?v=UBS9Me4BiZ" TargetMode="External"/><Relationship Id="rId7" Type="http://schemas.openxmlformats.org/officeDocument/2006/relationships/hyperlink" Target="https://www.youtube.com/watch?v=urWq_h1bgPM&amp;pp=ygUhdW5pdHkgYXIgZm91bmRhdGlvbiBtb2RlbCAzZCBtYXNr" TargetMode="External"/><Relationship Id="rId8" Type="http://schemas.openxmlformats.org/officeDocument/2006/relationships/hyperlink" Target="https://www.youtube.com/watch?v=urWq_h1bgPM&amp;pp=ygUhdW5pdHkgYXIgZm91bmRhdGlvbiBtb2RlbCAzZCBtYXN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4"/>
          <p:cNvSpPr txBox="1"/>
          <p:nvPr>
            <p:ph type="ctrTitle"/>
          </p:nvPr>
        </p:nvSpPr>
        <p:spPr>
          <a:xfrm>
            <a:off x="1630532" y="2915652"/>
            <a:ext cx="9144000" cy="115585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s-MX"/>
              <a:t>LensFrame </a:t>
            </a:r>
            <a:r>
              <a:rPr lang="es-MX" sz="3000"/>
              <a:t>by SwiftCode</a:t>
            </a:r>
            <a:endParaRPr sz="3000"/>
          </a:p>
        </p:txBody>
      </p:sp>
      <p:sp>
        <p:nvSpPr>
          <p:cNvPr id="980" name="Google Shape;980;p14"/>
          <p:cNvSpPr txBox="1"/>
          <p:nvPr>
            <p:ph idx="1" type="subTitle"/>
          </p:nvPr>
        </p:nvSpPr>
        <p:spPr>
          <a:xfrm>
            <a:off x="1630536" y="1852154"/>
            <a:ext cx="9144000" cy="921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s-MX">
                <a:latin typeface="Arial"/>
                <a:ea typeface="Arial"/>
                <a:cs typeface="Arial"/>
                <a:sym typeface="Arial"/>
              </a:rPr>
              <a:t>Departamento de Sistemas y Computación</a:t>
            </a:r>
            <a:endParaRPr>
              <a:latin typeface="Arial"/>
              <a:ea typeface="Arial"/>
              <a:cs typeface="Arial"/>
              <a:sym typeface="Arial"/>
            </a:endParaRPr>
          </a:p>
          <a:p>
            <a:pPr indent="0" lvl="0" marL="0" rtl="0" algn="ctr">
              <a:lnSpc>
                <a:spcPct val="90000"/>
              </a:lnSpc>
              <a:spcBef>
                <a:spcPts val="1000"/>
              </a:spcBef>
              <a:spcAft>
                <a:spcPts val="0"/>
              </a:spcAft>
              <a:buClr>
                <a:schemeClr val="dk1"/>
              </a:buClr>
              <a:buSzPts val="2400"/>
              <a:buNone/>
            </a:pPr>
            <a:r>
              <a:rPr lang="es-MX">
                <a:latin typeface="Arial"/>
                <a:ea typeface="Arial"/>
                <a:cs typeface="Arial"/>
                <a:sym typeface="Arial"/>
              </a:rPr>
              <a:t>Gestión de Proyectos de Software</a:t>
            </a:r>
            <a:endParaRPr>
              <a:latin typeface="Arial"/>
              <a:ea typeface="Arial"/>
              <a:cs typeface="Arial"/>
              <a:sym typeface="Arial"/>
            </a:endParaRPr>
          </a:p>
        </p:txBody>
      </p:sp>
      <p:pic>
        <p:nvPicPr>
          <p:cNvPr id="981" name="Google Shape;981;p14"/>
          <p:cNvPicPr preferRelativeResize="0"/>
          <p:nvPr/>
        </p:nvPicPr>
        <p:blipFill rotWithShape="1">
          <a:blip r:embed="rId3">
            <a:alphaModFix/>
          </a:blip>
          <a:srcRect b="0" l="0" r="0" t="0"/>
          <a:stretch/>
        </p:blipFill>
        <p:spPr>
          <a:xfrm>
            <a:off x="2220375" y="279725"/>
            <a:ext cx="7751260" cy="1155850"/>
          </a:xfrm>
          <a:prstGeom prst="rect">
            <a:avLst/>
          </a:prstGeom>
          <a:noFill/>
          <a:ln>
            <a:noFill/>
          </a:ln>
        </p:spPr>
      </p:pic>
      <p:sp>
        <p:nvSpPr>
          <p:cNvPr id="982" name="Google Shape;982;p14"/>
          <p:cNvSpPr txBox="1"/>
          <p:nvPr/>
        </p:nvSpPr>
        <p:spPr>
          <a:xfrm>
            <a:off x="1562100" y="4071500"/>
            <a:ext cx="4970100" cy="166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s-MX" sz="1700" u="none" cap="none" strike="noStrike">
                <a:solidFill>
                  <a:schemeClr val="dk1"/>
                </a:solidFill>
              </a:rPr>
              <a:t>Equipo: 6</a:t>
            </a:r>
            <a:endParaRPr i="0" sz="1700" u="none" cap="none" strike="noStrike">
              <a:solidFill>
                <a:schemeClr val="dk1"/>
              </a:solidFill>
            </a:endParaRPr>
          </a:p>
          <a:p>
            <a:pPr indent="0" lvl="0" marL="0" marR="0" rtl="0" algn="l">
              <a:spcBef>
                <a:spcPts val="0"/>
              </a:spcBef>
              <a:spcAft>
                <a:spcPts val="0"/>
              </a:spcAft>
              <a:buNone/>
            </a:pPr>
            <a:r>
              <a:rPr lang="es-MX" sz="1700">
                <a:solidFill>
                  <a:schemeClr val="dk1"/>
                </a:solidFill>
              </a:rPr>
              <a:t>Oswaldo Alfonso Hernandez Campos - 20130845</a:t>
            </a:r>
            <a:endParaRPr sz="1700">
              <a:solidFill>
                <a:schemeClr val="dk1"/>
              </a:solidFill>
            </a:endParaRPr>
          </a:p>
          <a:p>
            <a:pPr indent="0" lvl="0" marL="0" marR="0" rtl="0" algn="l">
              <a:spcBef>
                <a:spcPts val="0"/>
              </a:spcBef>
              <a:spcAft>
                <a:spcPts val="0"/>
              </a:spcAft>
              <a:buNone/>
            </a:pPr>
            <a:r>
              <a:rPr lang="es-MX" sz="1700">
                <a:solidFill>
                  <a:schemeClr val="dk1"/>
                </a:solidFill>
              </a:rPr>
              <a:t>Marcos Eduardo Solis Ceniceros - 20130844</a:t>
            </a:r>
            <a:endParaRPr sz="1700">
              <a:solidFill>
                <a:schemeClr val="dk1"/>
              </a:solidFill>
            </a:endParaRPr>
          </a:p>
          <a:p>
            <a:pPr indent="0" lvl="0" marL="0" marR="0" rtl="0" algn="l">
              <a:spcBef>
                <a:spcPts val="0"/>
              </a:spcBef>
              <a:spcAft>
                <a:spcPts val="0"/>
              </a:spcAft>
              <a:buNone/>
            </a:pPr>
            <a:r>
              <a:rPr lang="es-MX" sz="1700">
                <a:solidFill>
                  <a:schemeClr val="dk1"/>
                </a:solidFill>
              </a:rPr>
              <a:t>Carlos Francisco Babún Ravelo - 20130822</a:t>
            </a:r>
            <a:endParaRPr sz="1700">
              <a:solidFill>
                <a:schemeClr val="dk1"/>
              </a:solidFill>
            </a:endParaRPr>
          </a:p>
          <a:p>
            <a:pPr indent="0" lvl="0" marL="0" marR="0" rtl="0" algn="l">
              <a:spcBef>
                <a:spcPts val="0"/>
              </a:spcBef>
              <a:spcAft>
                <a:spcPts val="0"/>
              </a:spcAft>
              <a:buNone/>
            </a:pPr>
            <a:r>
              <a:rPr lang="es-MX" sz="1700">
                <a:solidFill>
                  <a:schemeClr val="dk1"/>
                </a:solidFill>
              </a:rPr>
              <a:t>Alejandro García Alférez - 20130832</a:t>
            </a:r>
            <a:endParaRPr sz="1700">
              <a:solidFill>
                <a:schemeClr val="dk1"/>
              </a:solidFill>
            </a:endParaRPr>
          </a:p>
          <a:p>
            <a:pPr indent="0" lvl="0" marL="0" marR="0" rtl="0" algn="l">
              <a:spcBef>
                <a:spcPts val="0"/>
              </a:spcBef>
              <a:spcAft>
                <a:spcPts val="0"/>
              </a:spcAft>
              <a:buNone/>
            </a:pPr>
            <a:r>
              <a:rPr lang="es-MX" sz="1700">
                <a:solidFill>
                  <a:schemeClr val="dk1"/>
                </a:solidFill>
              </a:rPr>
              <a:t>Ivan Osmar Vázquez Flores - 20130827</a:t>
            </a:r>
            <a:endParaRPr sz="1700">
              <a:solidFill>
                <a:schemeClr val="dk1"/>
              </a:solidFill>
            </a:endParaRPr>
          </a:p>
        </p:txBody>
      </p:sp>
      <p:sp>
        <p:nvSpPr>
          <p:cNvPr id="983" name="Google Shape;983;p14"/>
          <p:cNvSpPr txBox="1"/>
          <p:nvPr/>
        </p:nvSpPr>
        <p:spPr>
          <a:xfrm>
            <a:off x="8471100" y="4791203"/>
            <a:ext cx="18522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23"/>
          <p:cNvSpPr txBox="1"/>
          <p:nvPr>
            <p:ph type="title"/>
          </p:nvPr>
        </p:nvSpPr>
        <p:spPr>
          <a:xfrm>
            <a:off x="588800" y="547525"/>
            <a:ext cx="84408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3500">
                <a:latin typeface="Arial"/>
                <a:ea typeface="Arial"/>
                <a:cs typeface="Arial"/>
                <a:sym typeface="Arial"/>
              </a:rPr>
              <a:t>Ejemplos del </a:t>
            </a:r>
            <a:r>
              <a:rPr lang="es-MX" sz="3500">
                <a:latin typeface="Arial"/>
                <a:ea typeface="Arial"/>
                <a:cs typeface="Arial"/>
                <a:sym typeface="Arial"/>
              </a:rPr>
              <a:t>código</a:t>
            </a:r>
            <a:r>
              <a:rPr lang="es-MX" sz="3500">
                <a:latin typeface="Arial"/>
                <a:ea typeface="Arial"/>
                <a:cs typeface="Arial"/>
                <a:sym typeface="Arial"/>
              </a:rPr>
              <a:t> en donde se utilizan las dos notaciones:</a:t>
            </a:r>
            <a:endParaRPr sz="3500">
              <a:latin typeface="Arial"/>
              <a:ea typeface="Arial"/>
              <a:cs typeface="Arial"/>
              <a:sym typeface="Arial"/>
            </a:endParaRPr>
          </a:p>
        </p:txBody>
      </p:sp>
      <p:pic>
        <p:nvPicPr>
          <p:cNvPr id="1046" name="Google Shape;1046;p23"/>
          <p:cNvPicPr preferRelativeResize="0"/>
          <p:nvPr/>
        </p:nvPicPr>
        <p:blipFill>
          <a:blip r:embed="rId3">
            <a:alphaModFix/>
          </a:blip>
          <a:stretch>
            <a:fillRect/>
          </a:stretch>
        </p:blipFill>
        <p:spPr>
          <a:xfrm>
            <a:off x="588800" y="2080325"/>
            <a:ext cx="11014400" cy="397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24"/>
          <p:cNvPicPr preferRelativeResize="0"/>
          <p:nvPr/>
        </p:nvPicPr>
        <p:blipFill>
          <a:blip r:embed="rId3">
            <a:alphaModFix/>
          </a:blip>
          <a:stretch>
            <a:fillRect/>
          </a:stretch>
        </p:blipFill>
        <p:spPr>
          <a:xfrm>
            <a:off x="1635576" y="575387"/>
            <a:ext cx="8920851" cy="5707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Metodología</a:t>
            </a:r>
            <a:r>
              <a:rPr lang="es-MX"/>
              <a:t> </a:t>
            </a:r>
            <a:endParaRPr/>
          </a:p>
        </p:txBody>
      </p:sp>
      <p:sp>
        <p:nvSpPr>
          <p:cNvPr id="1057" name="Google Shape;1057;p25"/>
          <p:cNvSpPr txBox="1"/>
          <p:nvPr>
            <p:ph idx="1" type="body"/>
          </p:nvPr>
        </p:nvSpPr>
        <p:spPr>
          <a:xfrm>
            <a:off x="838200" y="1772150"/>
            <a:ext cx="5690400" cy="4404600"/>
          </a:xfrm>
          <a:prstGeom prst="rect">
            <a:avLst/>
          </a:prstGeom>
        </p:spPr>
        <p:txBody>
          <a:bodyPr anchorCtr="0" anchor="t" bIns="45700" lIns="91425" spcFirstLastPara="1" rIns="91425" wrap="square" tIns="45700">
            <a:normAutofit/>
          </a:bodyPr>
          <a:lstStyle/>
          <a:p>
            <a:pPr indent="0" lvl="0" marL="0" rtl="0" algn="just">
              <a:spcBef>
                <a:spcPts val="1000"/>
              </a:spcBef>
              <a:spcAft>
                <a:spcPts val="0"/>
              </a:spcAft>
              <a:buNone/>
            </a:pPr>
            <a:r>
              <a:rPr lang="es-MX" sz="2200">
                <a:latin typeface="Arial"/>
                <a:ea typeface="Arial"/>
                <a:cs typeface="Arial"/>
                <a:sym typeface="Arial"/>
              </a:rPr>
              <a:t>SCRUM</a:t>
            </a:r>
            <a:endParaRPr sz="2200">
              <a:latin typeface="Arial"/>
              <a:ea typeface="Arial"/>
              <a:cs typeface="Arial"/>
              <a:sym typeface="Arial"/>
            </a:endParaRPr>
          </a:p>
          <a:p>
            <a:pPr indent="-368300" lvl="0" marL="457200" rtl="0" algn="just">
              <a:spcBef>
                <a:spcPts val="1600"/>
              </a:spcBef>
              <a:spcAft>
                <a:spcPts val="0"/>
              </a:spcAft>
              <a:buSzPts val="2200"/>
              <a:buFont typeface="Arial"/>
              <a:buChar char="❖"/>
            </a:pPr>
            <a:r>
              <a:rPr lang="es-MX" sz="2200">
                <a:latin typeface="Arial"/>
                <a:ea typeface="Arial"/>
                <a:cs typeface="Arial"/>
                <a:sym typeface="Arial"/>
              </a:rPr>
              <a:t>Brinda una </a:t>
            </a:r>
            <a:r>
              <a:rPr lang="es-MX" sz="2200">
                <a:latin typeface="Arial"/>
                <a:ea typeface="Arial"/>
                <a:cs typeface="Arial"/>
                <a:sym typeface="Arial"/>
              </a:rPr>
              <a:t>flexibilidad principalmente en los requisitos en el proyecto y puede brindar comunicación con los clientes Se prioriza la experiencia del usuario mediante una interfaz intuitiva, la integración de un catálogo actualizado y funcionalidades que permiten a los usuarios probar virtualmente diferentes estilos. </a:t>
            </a:r>
            <a:endParaRPr sz="2200">
              <a:latin typeface="Arial"/>
              <a:ea typeface="Arial"/>
              <a:cs typeface="Arial"/>
              <a:sym typeface="Arial"/>
            </a:endParaRPr>
          </a:p>
        </p:txBody>
      </p:sp>
      <p:pic>
        <p:nvPicPr>
          <p:cNvPr id="1058" name="Google Shape;1058;p25"/>
          <p:cNvPicPr preferRelativeResize="0"/>
          <p:nvPr/>
        </p:nvPicPr>
        <p:blipFill>
          <a:blip r:embed="rId3">
            <a:alphaModFix/>
          </a:blip>
          <a:stretch>
            <a:fillRect/>
          </a:stretch>
        </p:blipFill>
        <p:spPr>
          <a:xfrm>
            <a:off x="6880300" y="2382588"/>
            <a:ext cx="4585199" cy="2092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26"/>
          <p:cNvSpPr txBox="1"/>
          <p:nvPr>
            <p:ph type="title"/>
          </p:nvPr>
        </p:nvSpPr>
        <p:spPr>
          <a:xfrm>
            <a:off x="838200" y="-9207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s-MX"/>
              <a:t>Casos de éxito </a:t>
            </a:r>
            <a:endParaRPr/>
          </a:p>
        </p:txBody>
      </p:sp>
      <p:sp>
        <p:nvSpPr>
          <p:cNvPr id="1064" name="Google Shape;1064;p26"/>
          <p:cNvSpPr txBox="1"/>
          <p:nvPr>
            <p:ph idx="1" type="body"/>
          </p:nvPr>
        </p:nvSpPr>
        <p:spPr>
          <a:xfrm>
            <a:off x="838200" y="1216025"/>
            <a:ext cx="5012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s-MX">
                <a:latin typeface="Arial"/>
                <a:ea typeface="Arial"/>
                <a:cs typeface="Arial"/>
                <a:sym typeface="Arial"/>
              </a:rPr>
              <a:t>Vooglam</a:t>
            </a:r>
            <a:endParaRPr>
              <a:latin typeface="Arial"/>
              <a:ea typeface="Arial"/>
              <a:cs typeface="Arial"/>
              <a:sym typeface="Arial"/>
            </a:endParaRPr>
          </a:p>
          <a:p>
            <a:pPr indent="0" lvl="0" marL="0" rtl="0" algn="l">
              <a:spcBef>
                <a:spcPts val="1600"/>
              </a:spcBef>
              <a:spcAft>
                <a:spcPts val="0"/>
              </a:spcAft>
              <a:buNone/>
            </a:pPr>
            <a:r>
              <a:rPr lang="es-MX">
                <a:latin typeface="Arial"/>
                <a:ea typeface="Arial"/>
                <a:cs typeface="Arial"/>
                <a:sym typeface="Arial"/>
              </a:rPr>
              <a:t>Descripción: Tienda en </a:t>
            </a:r>
            <a:r>
              <a:rPr lang="es-MX">
                <a:latin typeface="Arial"/>
                <a:ea typeface="Arial"/>
                <a:cs typeface="Arial"/>
                <a:sym typeface="Arial"/>
              </a:rPr>
              <a:t>línea</a:t>
            </a:r>
            <a:r>
              <a:rPr lang="es-MX">
                <a:latin typeface="Arial"/>
                <a:ea typeface="Arial"/>
                <a:cs typeface="Arial"/>
                <a:sym typeface="Arial"/>
              </a:rPr>
              <a:t> que cuenta con venta de gafas y lentes, contando con muchas ofertas y descuentos frecuentemente, a su vez permite al usuario una </a:t>
            </a:r>
            <a:r>
              <a:rPr lang="es-MX">
                <a:latin typeface="Arial"/>
                <a:ea typeface="Arial"/>
                <a:cs typeface="Arial"/>
                <a:sym typeface="Arial"/>
              </a:rPr>
              <a:t>review</a:t>
            </a:r>
            <a:r>
              <a:rPr lang="es-MX">
                <a:latin typeface="Arial"/>
                <a:ea typeface="Arial"/>
                <a:cs typeface="Arial"/>
                <a:sym typeface="Arial"/>
              </a:rPr>
              <a:t> sobre el modelo que le interese desde su </a:t>
            </a:r>
            <a:r>
              <a:rPr lang="es-MX">
                <a:latin typeface="Arial"/>
                <a:ea typeface="Arial"/>
                <a:cs typeface="Arial"/>
                <a:sym typeface="Arial"/>
              </a:rPr>
              <a:t>teléfono</a:t>
            </a:r>
            <a:r>
              <a:rPr lang="es-MX">
                <a:latin typeface="Arial"/>
                <a:ea typeface="Arial"/>
                <a:cs typeface="Arial"/>
                <a:sym typeface="Arial"/>
              </a:rPr>
              <a:t> </a:t>
            </a:r>
            <a:r>
              <a:rPr lang="es-MX">
                <a:latin typeface="Arial"/>
                <a:ea typeface="Arial"/>
                <a:cs typeface="Arial"/>
                <a:sym typeface="Arial"/>
              </a:rPr>
              <a:t>móvil</a:t>
            </a:r>
            <a:r>
              <a:rPr lang="es-MX">
                <a:latin typeface="Arial"/>
                <a:ea typeface="Arial"/>
                <a:cs typeface="Arial"/>
                <a:sym typeface="Arial"/>
              </a:rPr>
              <a:t>.</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1065" name="Google Shape;1065;p26"/>
          <p:cNvSpPr txBox="1"/>
          <p:nvPr>
            <p:ph idx="1" type="body"/>
          </p:nvPr>
        </p:nvSpPr>
        <p:spPr>
          <a:xfrm>
            <a:off x="6521750" y="1216025"/>
            <a:ext cx="50127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s-MX">
                <a:latin typeface="Arial"/>
                <a:ea typeface="Arial"/>
                <a:cs typeface="Arial"/>
                <a:sym typeface="Arial"/>
              </a:rPr>
              <a:t>Zenni Optical</a:t>
            </a:r>
            <a:endParaRPr>
              <a:latin typeface="Arial"/>
              <a:ea typeface="Arial"/>
              <a:cs typeface="Arial"/>
              <a:sym typeface="Arial"/>
            </a:endParaRPr>
          </a:p>
          <a:p>
            <a:pPr indent="0" lvl="0" marL="0" rtl="0" algn="l">
              <a:spcBef>
                <a:spcPts val="1600"/>
              </a:spcBef>
              <a:spcAft>
                <a:spcPts val="0"/>
              </a:spcAft>
              <a:buNone/>
            </a:pPr>
            <a:r>
              <a:rPr lang="es-MX">
                <a:latin typeface="Arial"/>
                <a:ea typeface="Arial"/>
                <a:cs typeface="Arial"/>
                <a:sym typeface="Arial"/>
              </a:rPr>
              <a:t>Se especializa en la venta de gafas y lentes en línea. La aplicación Zenni, al igual que su sitio web, permite a los usuarios comprar gafas de prescripción y lentes de contacto de manera conveniente desde sus dispositivos móviles.</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1066" name="Google Shape;1066;p26"/>
          <p:cNvPicPr preferRelativeResize="0"/>
          <p:nvPr/>
        </p:nvPicPr>
        <p:blipFill rotWithShape="1">
          <a:blip r:embed="rId3">
            <a:alphaModFix/>
          </a:blip>
          <a:srcRect b="37070" l="0" r="0" t="10091"/>
          <a:stretch/>
        </p:blipFill>
        <p:spPr>
          <a:xfrm>
            <a:off x="1914775" y="3372600"/>
            <a:ext cx="2859550" cy="3357524"/>
          </a:xfrm>
          <a:prstGeom prst="rect">
            <a:avLst/>
          </a:prstGeom>
          <a:noFill/>
          <a:ln>
            <a:noFill/>
          </a:ln>
        </p:spPr>
      </p:pic>
      <p:pic>
        <p:nvPicPr>
          <p:cNvPr id="1067" name="Google Shape;1067;p26"/>
          <p:cNvPicPr preferRelativeResize="0"/>
          <p:nvPr/>
        </p:nvPicPr>
        <p:blipFill rotWithShape="1">
          <a:blip r:embed="rId4">
            <a:alphaModFix/>
          </a:blip>
          <a:srcRect b="42080" l="0" r="0" t="10834"/>
          <a:stretch/>
        </p:blipFill>
        <p:spPr>
          <a:xfrm>
            <a:off x="7582825" y="3436775"/>
            <a:ext cx="3086100" cy="3229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27"/>
          <p:cNvSpPr txBox="1"/>
          <p:nvPr>
            <p:ph type="title"/>
          </p:nvPr>
        </p:nvSpPr>
        <p:spPr>
          <a:xfrm>
            <a:off x="582825" y="365125"/>
            <a:ext cx="10770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Presupuesto </a:t>
            </a:r>
            <a:endParaRPr/>
          </a:p>
        </p:txBody>
      </p:sp>
      <p:pic>
        <p:nvPicPr>
          <p:cNvPr id="1073" name="Google Shape;1073;p27"/>
          <p:cNvPicPr preferRelativeResize="0"/>
          <p:nvPr/>
        </p:nvPicPr>
        <p:blipFill>
          <a:blip r:embed="rId3">
            <a:alphaModFix/>
          </a:blip>
          <a:stretch>
            <a:fillRect/>
          </a:stretch>
        </p:blipFill>
        <p:spPr>
          <a:xfrm>
            <a:off x="582825" y="1554800"/>
            <a:ext cx="5769650" cy="4880850"/>
          </a:xfrm>
          <a:prstGeom prst="rect">
            <a:avLst/>
          </a:prstGeom>
          <a:noFill/>
          <a:ln>
            <a:noFill/>
          </a:ln>
        </p:spPr>
      </p:pic>
      <p:pic>
        <p:nvPicPr>
          <p:cNvPr id="1074" name="Google Shape;1074;p27"/>
          <p:cNvPicPr preferRelativeResize="0"/>
          <p:nvPr/>
        </p:nvPicPr>
        <p:blipFill>
          <a:blip r:embed="rId4">
            <a:alphaModFix/>
          </a:blip>
          <a:stretch>
            <a:fillRect/>
          </a:stretch>
        </p:blipFill>
        <p:spPr>
          <a:xfrm>
            <a:off x="6443725" y="1554800"/>
            <a:ext cx="5328397" cy="488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Presupuesto </a:t>
            </a:r>
            <a:endParaRPr/>
          </a:p>
        </p:txBody>
      </p:sp>
      <p:pic>
        <p:nvPicPr>
          <p:cNvPr id="1080" name="Google Shape;1080;p28"/>
          <p:cNvPicPr preferRelativeResize="0"/>
          <p:nvPr/>
        </p:nvPicPr>
        <p:blipFill rotWithShape="1">
          <a:blip r:embed="rId3">
            <a:alphaModFix/>
          </a:blip>
          <a:srcRect b="0" l="0" r="0" t="64233"/>
          <a:stretch/>
        </p:blipFill>
        <p:spPr>
          <a:xfrm>
            <a:off x="2951550" y="3252513"/>
            <a:ext cx="6288900" cy="2638972"/>
          </a:xfrm>
          <a:prstGeom prst="rect">
            <a:avLst/>
          </a:prstGeom>
          <a:noFill/>
          <a:ln>
            <a:noFill/>
          </a:ln>
        </p:spPr>
      </p:pic>
      <p:pic>
        <p:nvPicPr>
          <p:cNvPr id="1081" name="Google Shape;1081;p28"/>
          <p:cNvPicPr preferRelativeResize="0"/>
          <p:nvPr/>
        </p:nvPicPr>
        <p:blipFill>
          <a:blip r:embed="rId4">
            <a:alphaModFix/>
          </a:blip>
          <a:stretch>
            <a:fillRect/>
          </a:stretch>
        </p:blipFill>
        <p:spPr>
          <a:xfrm>
            <a:off x="3245750" y="1808825"/>
            <a:ext cx="5700510" cy="132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2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Presupuesto </a:t>
            </a:r>
            <a:endParaRPr/>
          </a:p>
        </p:txBody>
      </p:sp>
      <p:sp>
        <p:nvSpPr>
          <p:cNvPr id="1087" name="Google Shape;1087;p29"/>
          <p:cNvSpPr txBox="1"/>
          <p:nvPr>
            <p:ph type="title"/>
          </p:nvPr>
        </p:nvSpPr>
        <p:spPr>
          <a:xfrm>
            <a:off x="5086350" y="1690825"/>
            <a:ext cx="20193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3800"/>
              <a:t>Cocomo</a:t>
            </a:r>
            <a:endParaRPr sz="3800"/>
          </a:p>
        </p:txBody>
      </p:sp>
      <p:pic>
        <p:nvPicPr>
          <p:cNvPr id="1088" name="Google Shape;1088;p29"/>
          <p:cNvPicPr preferRelativeResize="0"/>
          <p:nvPr/>
        </p:nvPicPr>
        <p:blipFill>
          <a:blip r:embed="rId3">
            <a:alphaModFix/>
          </a:blip>
          <a:stretch>
            <a:fillRect/>
          </a:stretch>
        </p:blipFill>
        <p:spPr>
          <a:xfrm>
            <a:off x="3081200" y="3016525"/>
            <a:ext cx="6029599" cy="3260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30"/>
          <p:cNvSpPr txBox="1"/>
          <p:nvPr>
            <p:ph type="title"/>
          </p:nvPr>
        </p:nvSpPr>
        <p:spPr>
          <a:xfrm>
            <a:off x="541625" y="593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Plan de negocios</a:t>
            </a:r>
            <a:endParaRPr/>
          </a:p>
        </p:txBody>
      </p:sp>
      <p:pic>
        <p:nvPicPr>
          <p:cNvPr id="1094" name="Google Shape;1094;p30"/>
          <p:cNvPicPr preferRelativeResize="0"/>
          <p:nvPr/>
        </p:nvPicPr>
        <p:blipFill>
          <a:blip r:embed="rId3">
            <a:alphaModFix/>
          </a:blip>
          <a:stretch>
            <a:fillRect/>
          </a:stretch>
        </p:blipFill>
        <p:spPr>
          <a:xfrm>
            <a:off x="0" y="1455000"/>
            <a:ext cx="12192000" cy="5462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31"/>
          <p:cNvSpPr txBox="1"/>
          <p:nvPr>
            <p:ph type="title"/>
          </p:nvPr>
        </p:nvSpPr>
        <p:spPr>
          <a:xfrm>
            <a:off x="689925"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Resumen</a:t>
            </a:r>
            <a:endParaRPr/>
          </a:p>
        </p:txBody>
      </p:sp>
      <p:sp>
        <p:nvSpPr>
          <p:cNvPr id="1100" name="Google Shape;1100;p31"/>
          <p:cNvSpPr txBox="1"/>
          <p:nvPr>
            <p:ph idx="1" type="body"/>
          </p:nvPr>
        </p:nvSpPr>
        <p:spPr>
          <a:xfrm>
            <a:off x="689925" y="1167625"/>
            <a:ext cx="83367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2"/>
              </a:buClr>
              <a:buSzPts val="1100"/>
              <a:buFont typeface="Arial"/>
              <a:buNone/>
            </a:pPr>
            <a:r>
              <a:rPr b="1" lang="es-MX">
                <a:latin typeface="Arial"/>
                <a:ea typeface="Arial"/>
                <a:cs typeface="Arial"/>
                <a:sym typeface="Arial"/>
              </a:rPr>
              <a:t>Objetivo:</a:t>
            </a:r>
            <a:endParaRPr b="1">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s-MX">
                <a:latin typeface="Arial"/>
                <a:ea typeface="Arial"/>
                <a:cs typeface="Arial"/>
                <a:sym typeface="Arial"/>
              </a:rPr>
              <a:t>Desarrollar una aplicación innovadora que permita a los usuarios compradores de ópticas probar virtualmente diferentes modelos de lentes antes de realizar una compra. Proporcionar a las ópticas una herramienta poderosa para atraer y retener clientes, y a los usuarios una forma conveniente de encontrar los lentes perfectos.</a:t>
            </a:r>
            <a:endParaRPr>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b="1" lang="es-MX">
                <a:latin typeface="Arial"/>
                <a:ea typeface="Arial"/>
                <a:cs typeface="Arial"/>
                <a:sym typeface="Arial"/>
              </a:rPr>
              <a:t>Propuesta de Valor:</a:t>
            </a:r>
            <a:endParaRPr b="1">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s-MX">
                <a:latin typeface="Arial"/>
                <a:ea typeface="Arial"/>
                <a:cs typeface="Arial"/>
                <a:sym typeface="Arial"/>
              </a:rPr>
              <a:t>Facilitamos la experiencia de compra de lentes, permitiendo a los usuarios visualizar cómo se ven con diferentes estilos antes de tomar una decisión.</a:t>
            </a:r>
            <a:endParaRPr>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b="1" lang="es-MX">
                <a:latin typeface="Arial"/>
                <a:ea typeface="Arial"/>
                <a:cs typeface="Arial"/>
                <a:sym typeface="Arial"/>
              </a:rPr>
              <a:t>Modelo de Negocio:</a:t>
            </a:r>
            <a:endParaRPr b="1">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s-MX">
                <a:latin typeface="Arial"/>
                <a:ea typeface="Arial"/>
                <a:cs typeface="Arial"/>
                <a:sym typeface="Arial"/>
              </a:rPr>
              <a:t>Ingresos provenientes de suscripciones mensuales de </a:t>
            </a:r>
            <a:r>
              <a:rPr lang="es-MX">
                <a:latin typeface="Arial"/>
                <a:ea typeface="Arial"/>
                <a:cs typeface="Arial"/>
                <a:sym typeface="Arial"/>
              </a:rPr>
              <a:t>ópticas</a:t>
            </a:r>
            <a:r>
              <a:rPr lang="es-MX">
                <a:latin typeface="Arial"/>
                <a:ea typeface="Arial"/>
                <a:cs typeface="Arial"/>
                <a:sym typeface="Arial"/>
              </a:rPr>
              <a:t>, comisiones por ventas generadas a través de la aplicación y acuerdos de colaboración.</a:t>
            </a:r>
            <a:endParaRPr>
              <a:latin typeface="Arial"/>
              <a:ea typeface="Arial"/>
              <a:cs typeface="Arial"/>
              <a:sym typeface="Arial"/>
            </a:endParaRPr>
          </a:p>
          <a:p>
            <a:pPr indent="0" lvl="0" marL="0" rtl="0" algn="l">
              <a:spcBef>
                <a:spcPts val="1200"/>
              </a:spcBef>
              <a:spcAft>
                <a:spcPts val="1600"/>
              </a:spcAft>
              <a:buNone/>
            </a:pPr>
            <a:r>
              <a:t/>
            </a:r>
            <a:endParaRPr/>
          </a:p>
        </p:txBody>
      </p:sp>
      <p:pic>
        <p:nvPicPr>
          <p:cNvPr id="1101" name="Google Shape;1101;p31"/>
          <p:cNvPicPr preferRelativeResize="0"/>
          <p:nvPr/>
        </p:nvPicPr>
        <p:blipFill>
          <a:blip r:embed="rId3">
            <a:alphaModFix/>
          </a:blip>
          <a:stretch>
            <a:fillRect/>
          </a:stretch>
        </p:blipFill>
        <p:spPr>
          <a:xfrm>
            <a:off x="9338625" y="2178600"/>
            <a:ext cx="2329251" cy="2329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3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Producto/Servicio</a:t>
            </a:r>
            <a:endParaRPr/>
          </a:p>
        </p:txBody>
      </p:sp>
      <p:sp>
        <p:nvSpPr>
          <p:cNvPr id="1107" name="Google Shape;1107;p32"/>
          <p:cNvSpPr txBox="1"/>
          <p:nvPr>
            <p:ph idx="1" type="body"/>
          </p:nvPr>
        </p:nvSpPr>
        <p:spPr>
          <a:xfrm>
            <a:off x="634325" y="2057300"/>
            <a:ext cx="8058600" cy="43512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2"/>
              </a:buClr>
              <a:buSzPts val="1100"/>
              <a:buFont typeface="Arial"/>
              <a:buNone/>
            </a:pPr>
            <a:r>
              <a:rPr b="1" lang="es-MX" sz="2400">
                <a:latin typeface="Arial"/>
                <a:ea typeface="Arial"/>
                <a:cs typeface="Arial"/>
                <a:sym typeface="Arial"/>
              </a:rPr>
              <a:t>Funcionalidades Principales:</a:t>
            </a:r>
            <a:endParaRPr b="1" sz="2400">
              <a:latin typeface="Arial"/>
              <a:ea typeface="Arial"/>
              <a:cs typeface="Arial"/>
              <a:sym typeface="Arial"/>
            </a:endParaRPr>
          </a:p>
          <a:p>
            <a:pPr indent="-381000" lvl="0" marL="457200" rtl="0" algn="l">
              <a:lnSpc>
                <a:spcPct val="115000"/>
              </a:lnSpc>
              <a:spcBef>
                <a:spcPts val="1200"/>
              </a:spcBef>
              <a:spcAft>
                <a:spcPts val="0"/>
              </a:spcAft>
              <a:buClr>
                <a:schemeClr val="dk1"/>
              </a:buClr>
              <a:buSzPts val="2400"/>
              <a:buFont typeface="Arial"/>
              <a:buChar char="●"/>
            </a:pPr>
            <a:r>
              <a:rPr lang="es-MX" sz="2400">
                <a:latin typeface="Arial"/>
                <a:ea typeface="Arial"/>
                <a:cs typeface="Arial"/>
                <a:sym typeface="Arial"/>
              </a:rPr>
              <a:t>Visualización de lentes en tiempo real mediante realidad aumentada.</a:t>
            </a:r>
            <a:endParaRPr sz="2400">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s-MX" sz="2400">
                <a:latin typeface="Arial"/>
                <a:ea typeface="Arial"/>
                <a:cs typeface="Arial"/>
                <a:sym typeface="Arial"/>
              </a:rPr>
              <a:t>Perfil de negocios personalizable</a:t>
            </a:r>
            <a:endParaRPr sz="2400">
              <a:latin typeface="Arial"/>
              <a:ea typeface="Arial"/>
              <a:cs typeface="Arial"/>
              <a:sym typeface="Arial"/>
            </a:endParaRPr>
          </a:p>
          <a:p>
            <a:pPr indent="-381000" lvl="0" marL="457200" rtl="0" algn="l">
              <a:lnSpc>
                <a:spcPct val="115000"/>
              </a:lnSpc>
              <a:spcBef>
                <a:spcPts val="0"/>
              </a:spcBef>
              <a:spcAft>
                <a:spcPts val="0"/>
              </a:spcAft>
              <a:buClr>
                <a:schemeClr val="dk1"/>
              </a:buClr>
              <a:buSzPts val="2400"/>
              <a:buFont typeface="Arial"/>
              <a:buChar char="●"/>
            </a:pPr>
            <a:r>
              <a:rPr lang="es-MX" sz="2400">
                <a:latin typeface="Arial"/>
                <a:ea typeface="Arial"/>
                <a:cs typeface="Arial"/>
                <a:sym typeface="Arial"/>
              </a:rPr>
              <a:t>Integración de inventario de ópticas.</a:t>
            </a:r>
            <a:endParaRPr sz="24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b="1" lang="es-MX" sz="2400">
                <a:latin typeface="Arial"/>
                <a:ea typeface="Arial"/>
                <a:cs typeface="Arial"/>
                <a:sym typeface="Arial"/>
              </a:rPr>
              <a:t>Experiencia del Usuario:</a:t>
            </a:r>
            <a:endParaRPr b="1" sz="24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s-MX" sz="2400">
                <a:latin typeface="Arial"/>
                <a:ea typeface="Arial"/>
                <a:cs typeface="Arial"/>
                <a:sym typeface="Arial"/>
              </a:rPr>
              <a:t>Interfaz intuitiva y fácil de usar.</a:t>
            </a:r>
            <a:endParaRPr sz="2400">
              <a:latin typeface="Arial"/>
              <a:ea typeface="Arial"/>
              <a:cs typeface="Arial"/>
              <a:sym typeface="Arial"/>
            </a:endParaRPr>
          </a:p>
          <a:p>
            <a:pPr indent="0" lvl="0" marL="0" rtl="0" algn="l">
              <a:spcBef>
                <a:spcPts val="1200"/>
              </a:spcBef>
              <a:spcAft>
                <a:spcPts val="1600"/>
              </a:spcAft>
              <a:buNone/>
            </a:pPr>
            <a:r>
              <a:t/>
            </a:r>
            <a:endParaRPr/>
          </a:p>
        </p:txBody>
      </p:sp>
      <p:pic>
        <p:nvPicPr>
          <p:cNvPr id="1108" name="Google Shape;1108;p32"/>
          <p:cNvPicPr preferRelativeResize="0"/>
          <p:nvPr/>
        </p:nvPicPr>
        <p:blipFill>
          <a:blip r:embed="rId3">
            <a:alphaModFix/>
          </a:blip>
          <a:stretch>
            <a:fillRect/>
          </a:stretch>
        </p:blipFill>
        <p:spPr>
          <a:xfrm>
            <a:off x="8504575" y="2119200"/>
            <a:ext cx="2709201" cy="2709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s-MX"/>
              <a:t>Índice</a:t>
            </a:r>
            <a:endParaRPr/>
          </a:p>
        </p:txBody>
      </p:sp>
      <p:sp>
        <p:nvSpPr>
          <p:cNvPr id="989" name="Google Shape;989;p15"/>
          <p:cNvSpPr txBox="1"/>
          <p:nvPr>
            <p:ph idx="1" type="body"/>
          </p:nvPr>
        </p:nvSpPr>
        <p:spPr>
          <a:xfrm>
            <a:off x="838200" y="1825625"/>
            <a:ext cx="5341200" cy="43512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s-MX">
                <a:latin typeface="Arial"/>
                <a:ea typeface="Arial"/>
                <a:cs typeface="Arial"/>
                <a:sym typeface="Arial"/>
              </a:rPr>
              <a:t>1. </a:t>
            </a:r>
            <a:r>
              <a:rPr lang="es-MX">
                <a:latin typeface="Arial"/>
                <a:ea typeface="Arial"/>
                <a:cs typeface="Arial"/>
                <a:sym typeface="Arial"/>
              </a:rPr>
              <a:t>I</a:t>
            </a:r>
            <a:r>
              <a:rPr lang="es-MX">
                <a:latin typeface="Arial"/>
                <a:ea typeface="Arial"/>
                <a:cs typeface="Arial"/>
                <a:sym typeface="Arial"/>
              </a:rPr>
              <a:t>ntroducción.</a:t>
            </a:r>
            <a:endParaRPr>
              <a:latin typeface="Arial"/>
              <a:ea typeface="Arial"/>
              <a:cs typeface="Arial"/>
              <a:sym typeface="Arial"/>
            </a:endParaRPr>
          </a:p>
          <a:p>
            <a:pPr indent="0" lvl="0" marL="0" rtl="0" algn="l">
              <a:lnSpc>
                <a:spcPct val="150000"/>
              </a:lnSpc>
              <a:spcBef>
                <a:spcPts val="1000"/>
              </a:spcBef>
              <a:spcAft>
                <a:spcPts val="0"/>
              </a:spcAft>
              <a:buNone/>
            </a:pPr>
            <a:r>
              <a:rPr lang="es-MX">
                <a:latin typeface="Arial"/>
                <a:ea typeface="Arial"/>
                <a:cs typeface="Arial"/>
                <a:sym typeface="Arial"/>
              </a:rPr>
              <a:t>2. Antecedentes, problemática y justificación</a:t>
            </a:r>
            <a:endParaRPr>
              <a:latin typeface="Arial"/>
              <a:ea typeface="Arial"/>
              <a:cs typeface="Arial"/>
              <a:sym typeface="Arial"/>
            </a:endParaRPr>
          </a:p>
          <a:p>
            <a:pPr indent="0" lvl="0" marL="0" rtl="0" algn="l">
              <a:lnSpc>
                <a:spcPct val="150000"/>
              </a:lnSpc>
              <a:spcBef>
                <a:spcPts val="1000"/>
              </a:spcBef>
              <a:spcAft>
                <a:spcPts val="0"/>
              </a:spcAft>
              <a:buNone/>
            </a:pPr>
            <a:r>
              <a:rPr lang="es-MX">
                <a:latin typeface="Arial"/>
                <a:ea typeface="Arial"/>
                <a:cs typeface="Arial"/>
                <a:sym typeface="Arial"/>
              </a:rPr>
              <a:t>3. Objetivos</a:t>
            </a:r>
            <a:endParaRPr>
              <a:latin typeface="Arial"/>
              <a:ea typeface="Arial"/>
              <a:cs typeface="Arial"/>
              <a:sym typeface="Arial"/>
            </a:endParaRPr>
          </a:p>
          <a:p>
            <a:pPr indent="0" lvl="0" marL="0" rtl="0" algn="l">
              <a:lnSpc>
                <a:spcPct val="150000"/>
              </a:lnSpc>
              <a:spcBef>
                <a:spcPts val="1000"/>
              </a:spcBef>
              <a:spcAft>
                <a:spcPts val="0"/>
              </a:spcAft>
              <a:buNone/>
            </a:pPr>
            <a:r>
              <a:rPr lang="es-MX">
                <a:latin typeface="Arial"/>
                <a:ea typeface="Arial"/>
                <a:cs typeface="Arial"/>
                <a:sym typeface="Arial"/>
              </a:rPr>
              <a:t>4. Estándar en el desarrollo de software </a:t>
            </a:r>
            <a:endParaRPr>
              <a:latin typeface="Arial"/>
              <a:ea typeface="Arial"/>
              <a:cs typeface="Arial"/>
              <a:sym typeface="Arial"/>
            </a:endParaRPr>
          </a:p>
          <a:p>
            <a:pPr indent="0" lvl="0" marL="0" rtl="0" algn="l">
              <a:lnSpc>
                <a:spcPct val="150000"/>
              </a:lnSpc>
              <a:spcBef>
                <a:spcPts val="1000"/>
              </a:spcBef>
              <a:spcAft>
                <a:spcPts val="0"/>
              </a:spcAft>
              <a:buNone/>
            </a:pPr>
            <a:r>
              <a:rPr lang="es-MX">
                <a:latin typeface="Arial"/>
                <a:ea typeface="Arial"/>
                <a:cs typeface="Arial"/>
                <a:sym typeface="Arial"/>
              </a:rPr>
              <a:t>5. Metodología</a:t>
            </a:r>
            <a:endParaRPr>
              <a:latin typeface="Arial"/>
              <a:ea typeface="Arial"/>
              <a:cs typeface="Arial"/>
              <a:sym typeface="Arial"/>
            </a:endParaRPr>
          </a:p>
          <a:p>
            <a:pPr indent="0" lvl="0" marL="0" rtl="0" algn="l">
              <a:lnSpc>
                <a:spcPct val="150000"/>
              </a:lnSpc>
              <a:spcBef>
                <a:spcPts val="1000"/>
              </a:spcBef>
              <a:spcAft>
                <a:spcPts val="0"/>
              </a:spcAft>
              <a:buNone/>
            </a:pPr>
            <a:r>
              <a:rPr lang="es-MX">
                <a:latin typeface="Arial"/>
                <a:ea typeface="Arial"/>
                <a:cs typeface="Arial"/>
                <a:sym typeface="Arial"/>
              </a:rPr>
              <a:t>6. Casos de éxito </a:t>
            </a:r>
            <a:endParaRPr>
              <a:latin typeface="Arial"/>
              <a:ea typeface="Arial"/>
              <a:cs typeface="Arial"/>
              <a:sym typeface="Arial"/>
            </a:endParaRPr>
          </a:p>
          <a:p>
            <a:pPr indent="0" lvl="0" marL="0" rtl="0" algn="l">
              <a:lnSpc>
                <a:spcPct val="150000"/>
              </a:lnSpc>
              <a:spcBef>
                <a:spcPts val="1000"/>
              </a:spcBef>
              <a:spcAft>
                <a:spcPts val="0"/>
              </a:spcAft>
              <a:buNone/>
            </a:pPr>
            <a:r>
              <a:rPr lang="es-MX">
                <a:latin typeface="Arial"/>
                <a:ea typeface="Arial"/>
                <a:cs typeface="Arial"/>
                <a:sym typeface="Arial"/>
              </a:rPr>
              <a:t>7. Presupuesto</a:t>
            </a:r>
            <a:endParaRPr>
              <a:latin typeface="Arial"/>
              <a:ea typeface="Arial"/>
              <a:cs typeface="Arial"/>
              <a:sym typeface="Arial"/>
            </a:endParaRPr>
          </a:p>
          <a:p>
            <a:pPr indent="-376555" lvl="0" marL="514350" rtl="0" algn="l">
              <a:lnSpc>
                <a:spcPct val="70000"/>
              </a:lnSpc>
              <a:spcBef>
                <a:spcPts val="1000"/>
              </a:spcBef>
              <a:spcAft>
                <a:spcPts val="1600"/>
              </a:spcAft>
              <a:buClr>
                <a:schemeClr val="dk1"/>
              </a:buClr>
              <a:buSzPts val="1750"/>
              <a:buFont typeface="Calibri"/>
              <a:buNone/>
            </a:pPr>
            <a:r>
              <a:t/>
            </a:r>
            <a:endParaRPr sz="1187"/>
          </a:p>
        </p:txBody>
      </p:sp>
      <p:sp>
        <p:nvSpPr>
          <p:cNvPr id="990" name="Google Shape;990;p15"/>
          <p:cNvSpPr txBox="1"/>
          <p:nvPr/>
        </p:nvSpPr>
        <p:spPr>
          <a:xfrm>
            <a:off x="6461725" y="1825625"/>
            <a:ext cx="5062500" cy="4042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s-MX" sz="1900">
                <a:solidFill>
                  <a:schemeClr val="dk1"/>
                </a:solidFill>
              </a:rPr>
              <a:t>8. </a:t>
            </a:r>
            <a:r>
              <a:rPr lang="es-MX" sz="1900">
                <a:solidFill>
                  <a:schemeClr val="dk1"/>
                </a:solidFill>
              </a:rPr>
              <a:t>Monitoreo, evaluación e informes</a:t>
            </a:r>
            <a:endParaRPr sz="1900">
              <a:solidFill>
                <a:schemeClr val="dk1"/>
              </a:solidFill>
            </a:endParaRPr>
          </a:p>
          <a:p>
            <a:pPr indent="0" lvl="0" marL="0" rtl="0" algn="l">
              <a:lnSpc>
                <a:spcPct val="150000"/>
              </a:lnSpc>
              <a:spcBef>
                <a:spcPts val="1000"/>
              </a:spcBef>
              <a:spcAft>
                <a:spcPts val="0"/>
              </a:spcAft>
              <a:buNone/>
            </a:pPr>
            <a:r>
              <a:rPr lang="es-MX" sz="1900">
                <a:solidFill>
                  <a:schemeClr val="dk1"/>
                </a:solidFill>
              </a:rPr>
              <a:t>9. Sustentabilidad</a:t>
            </a:r>
            <a:endParaRPr sz="1900">
              <a:solidFill>
                <a:schemeClr val="dk1"/>
              </a:solidFill>
            </a:endParaRPr>
          </a:p>
          <a:p>
            <a:pPr indent="0" lvl="0" marL="0" rtl="0" algn="l">
              <a:lnSpc>
                <a:spcPct val="150000"/>
              </a:lnSpc>
              <a:spcBef>
                <a:spcPts val="1000"/>
              </a:spcBef>
              <a:spcAft>
                <a:spcPts val="0"/>
              </a:spcAft>
              <a:buNone/>
            </a:pPr>
            <a:r>
              <a:rPr lang="es-MX" sz="1900">
                <a:solidFill>
                  <a:schemeClr val="dk1"/>
                </a:solidFill>
              </a:rPr>
              <a:t>10. Materiales de apoyo  </a:t>
            </a:r>
            <a:endParaRPr sz="1900">
              <a:solidFill>
                <a:schemeClr val="dk1"/>
              </a:solidFill>
            </a:endParaRPr>
          </a:p>
          <a:p>
            <a:pPr indent="0" lvl="0" marL="0" rtl="0" algn="l">
              <a:lnSpc>
                <a:spcPct val="150000"/>
              </a:lnSpc>
              <a:spcBef>
                <a:spcPts val="1000"/>
              </a:spcBef>
              <a:spcAft>
                <a:spcPts val="0"/>
              </a:spcAft>
              <a:buNone/>
            </a:pPr>
            <a:r>
              <a:rPr lang="es-MX" sz="1900">
                <a:solidFill>
                  <a:schemeClr val="dk1"/>
                </a:solidFill>
              </a:rPr>
              <a:t>11. Métricas de uso</a:t>
            </a:r>
            <a:endParaRPr sz="1900">
              <a:solidFill>
                <a:schemeClr val="dk1"/>
              </a:solidFill>
            </a:endParaRPr>
          </a:p>
          <a:p>
            <a:pPr indent="0" lvl="0" marL="0" rtl="0" algn="l">
              <a:lnSpc>
                <a:spcPct val="150000"/>
              </a:lnSpc>
              <a:spcBef>
                <a:spcPts val="1000"/>
              </a:spcBef>
              <a:spcAft>
                <a:spcPts val="0"/>
              </a:spcAft>
              <a:buNone/>
            </a:pPr>
            <a:r>
              <a:rPr lang="es-MX" sz="1900">
                <a:solidFill>
                  <a:schemeClr val="dk1"/>
                </a:solidFill>
              </a:rPr>
              <a:t>12. Feedback del usuario</a:t>
            </a:r>
            <a:endParaRPr sz="1900">
              <a:solidFill>
                <a:schemeClr val="dk1"/>
              </a:solidFill>
            </a:endParaRPr>
          </a:p>
          <a:p>
            <a:pPr indent="0" lvl="0" marL="0" rtl="0" algn="l">
              <a:lnSpc>
                <a:spcPct val="150000"/>
              </a:lnSpc>
              <a:spcBef>
                <a:spcPts val="1000"/>
              </a:spcBef>
              <a:spcAft>
                <a:spcPts val="0"/>
              </a:spcAft>
              <a:buNone/>
            </a:pPr>
            <a:r>
              <a:rPr lang="es-MX" sz="1900">
                <a:solidFill>
                  <a:schemeClr val="dk1"/>
                </a:solidFill>
              </a:rPr>
              <a:t>13. Conclusiones</a:t>
            </a:r>
            <a:endParaRPr sz="1900">
              <a:solidFill>
                <a:schemeClr val="dk1"/>
              </a:solidFill>
            </a:endParaRPr>
          </a:p>
          <a:p>
            <a:pPr indent="0" lvl="0" marL="0" rtl="0" algn="l">
              <a:lnSpc>
                <a:spcPct val="150000"/>
              </a:lnSpc>
              <a:spcBef>
                <a:spcPts val="1000"/>
              </a:spcBef>
              <a:spcAft>
                <a:spcPts val="0"/>
              </a:spcAft>
              <a:buNone/>
            </a:pPr>
            <a:r>
              <a:rPr lang="es-MX" sz="1900">
                <a:solidFill>
                  <a:schemeClr val="dk1"/>
                </a:solidFill>
              </a:rPr>
              <a:t>14. Referencias</a:t>
            </a:r>
            <a:endParaRPr sz="1900">
              <a:solidFill>
                <a:schemeClr val="dk1"/>
              </a:solidFill>
            </a:endParaRPr>
          </a:p>
          <a:p>
            <a:pPr indent="0" lvl="0" marL="228600" rtl="0" algn="l">
              <a:lnSpc>
                <a:spcPct val="150000"/>
              </a:lnSpc>
              <a:spcBef>
                <a:spcPts val="1000"/>
              </a:spcBef>
              <a:spcAft>
                <a:spcPts val="0"/>
              </a:spcAft>
              <a:buNone/>
            </a:pPr>
            <a:r>
              <a:t/>
            </a:r>
            <a:endParaRPr sz="1700">
              <a:solidFill>
                <a:schemeClr val="dk1"/>
              </a:solidFill>
            </a:endParaRPr>
          </a:p>
          <a:p>
            <a:pPr indent="0" lvl="0" marL="0" rtl="0" algn="l">
              <a:spcBef>
                <a:spcPts val="0"/>
              </a:spcBef>
              <a:spcAft>
                <a:spcPts val="0"/>
              </a:spcAft>
              <a:buNone/>
            </a:pPr>
            <a:r>
              <a:t/>
            </a:r>
            <a:endParaRPr sz="1900">
              <a:solidFill>
                <a:schemeClr val="dk1"/>
              </a:solidFill>
              <a:latin typeface="PT Sans"/>
              <a:ea typeface="PT Sans"/>
              <a:cs typeface="PT Sans"/>
              <a:sym typeface="P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Producto/Servicio</a:t>
            </a:r>
            <a:endParaRPr/>
          </a:p>
        </p:txBody>
      </p:sp>
      <p:sp>
        <p:nvSpPr>
          <p:cNvPr id="1114" name="Google Shape;1114;p33"/>
          <p:cNvSpPr txBox="1"/>
          <p:nvPr>
            <p:ph idx="1" type="body"/>
          </p:nvPr>
        </p:nvSpPr>
        <p:spPr>
          <a:xfrm>
            <a:off x="838200" y="1770025"/>
            <a:ext cx="10515600" cy="4351200"/>
          </a:xfrm>
          <a:prstGeom prst="rect">
            <a:avLst/>
          </a:prstGeom>
        </p:spPr>
        <p:txBody>
          <a:bodyPr anchorCtr="0" anchor="t" bIns="45700" lIns="91425" spcFirstLastPara="1" rIns="91425" wrap="square" tIns="45700">
            <a:noAutofit/>
          </a:bodyPr>
          <a:lstStyle/>
          <a:p>
            <a:pPr indent="-336550" lvl="0" marL="457200" rtl="0" algn="l">
              <a:lnSpc>
                <a:spcPct val="115000"/>
              </a:lnSpc>
              <a:spcBef>
                <a:spcPts val="1200"/>
              </a:spcBef>
              <a:spcAft>
                <a:spcPts val="0"/>
              </a:spcAft>
              <a:buClr>
                <a:schemeClr val="dk1"/>
              </a:buClr>
              <a:buSzPts val="1700"/>
              <a:buFont typeface="Arial"/>
              <a:buAutoNum type="arabicPeriod"/>
            </a:pPr>
            <a:r>
              <a:rPr b="1" lang="es-MX" sz="1700">
                <a:latin typeface="Arial"/>
                <a:ea typeface="Arial"/>
                <a:cs typeface="Arial"/>
                <a:sym typeface="Arial"/>
              </a:rPr>
              <a:t>Incorporación de Inventario:</a:t>
            </a:r>
            <a:endParaRPr b="1" sz="1700">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lang="es-MX" sz="1700">
                <a:latin typeface="Arial"/>
                <a:ea typeface="Arial"/>
                <a:cs typeface="Arial"/>
                <a:sym typeface="Arial"/>
              </a:rPr>
              <a:t>Las ópticas pueden listar sus productos en la aplicación, incluyendo diferentes modelos de lentes.</a:t>
            </a:r>
            <a:endParaRPr sz="1700">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lang="es-MX" sz="1700">
                <a:latin typeface="Arial"/>
                <a:ea typeface="Arial"/>
                <a:cs typeface="Arial"/>
                <a:sym typeface="Arial"/>
              </a:rPr>
              <a:t>Cuando un usuario utiliza la aplicación para probar virtualmente un par de lentes y decide comprarlos, la transacción puede dirigirse a la óptica asociada.</a:t>
            </a: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b="1" lang="es-MX" sz="1700">
                <a:latin typeface="Arial"/>
                <a:ea typeface="Arial"/>
                <a:cs typeface="Arial"/>
                <a:sym typeface="Arial"/>
              </a:rPr>
              <a:t>Comisión por Venta:</a:t>
            </a:r>
            <a:endParaRPr b="1" sz="1700">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lang="es-MX" sz="1700">
                <a:latin typeface="Arial"/>
                <a:ea typeface="Arial"/>
                <a:cs typeface="Arial"/>
                <a:sym typeface="Arial"/>
              </a:rPr>
              <a:t>Swiftcode cobra una comisión sobre el monto total de la venta generada a través de la aplicación.</a:t>
            </a:r>
            <a:endParaRPr sz="1700">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lang="es-MX" sz="1700">
                <a:latin typeface="Arial"/>
                <a:ea typeface="Arial"/>
                <a:cs typeface="Arial"/>
                <a:sym typeface="Arial"/>
              </a:rPr>
              <a:t>Esta comisión se acuerda previamente con las ópticas y generalmente se expresa como un porcentaje del valor de la transacción.</a:t>
            </a: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b="1" lang="es-MX" sz="1700">
                <a:latin typeface="Arial"/>
                <a:ea typeface="Arial"/>
                <a:cs typeface="Arial"/>
                <a:sym typeface="Arial"/>
              </a:rPr>
              <a:t>Beneficios para Ópticas:</a:t>
            </a:r>
            <a:endParaRPr b="1" sz="1700">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lang="es-MX" sz="1700">
                <a:latin typeface="Arial"/>
                <a:ea typeface="Arial"/>
                <a:cs typeface="Arial"/>
                <a:sym typeface="Arial"/>
              </a:rPr>
              <a:t>Las ópticas pueden beneficiarse al llegar a nuevos clientes a través de la exposición en tu aplicación.</a:t>
            </a:r>
            <a:endParaRPr sz="1700">
              <a:latin typeface="Arial"/>
              <a:ea typeface="Arial"/>
              <a:cs typeface="Arial"/>
              <a:sym typeface="Arial"/>
            </a:endParaRPr>
          </a:p>
          <a:p>
            <a:pPr indent="-336550" lvl="1" marL="914400" rtl="0" algn="l">
              <a:lnSpc>
                <a:spcPct val="115000"/>
              </a:lnSpc>
              <a:spcBef>
                <a:spcPts val="0"/>
              </a:spcBef>
              <a:spcAft>
                <a:spcPts val="0"/>
              </a:spcAft>
              <a:buClr>
                <a:schemeClr val="dk1"/>
              </a:buClr>
              <a:buSzPts val="1700"/>
              <a:buFont typeface="Arial"/>
              <a:buChar char="○"/>
            </a:pPr>
            <a:r>
              <a:rPr lang="es-MX" sz="1700">
                <a:latin typeface="Arial"/>
                <a:ea typeface="Arial"/>
                <a:cs typeface="Arial"/>
                <a:sym typeface="Arial"/>
              </a:rPr>
              <a:t>Pueden optar por pagar una tarifa de suscripción mensual para acceder a la plataforma y también estar dispuestas a compartir un porcentaje de las ventas generadas.</a:t>
            </a:r>
            <a:endParaRPr sz="1700">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3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Estrategia de marketing</a:t>
            </a:r>
            <a:endParaRPr/>
          </a:p>
        </p:txBody>
      </p:sp>
      <p:sp>
        <p:nvSpPr>
          <p:cNvPr id="1120" name="Google Shape;1120;p34"/>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2"/>
              </a:buClr>
              <a:buSzPts val="1100"/>
              <a:buFont typeface="Arial"/>
              <a:buNone/>
            </a:pPr>
            <a:r>
              <a:rPr b="1" lang="es-MX" sz="2100">
                <a:latin typeface="Arial"/>
                <a:ea typeface="Arial"/>
                <a:cs typeface="Arial"/>
                <a:sym typeface="Arial"/>
              </a:rPr>
              <a:t>Posicionamiento:</a:t>
            </a:r>
            <a:endParaRPr b="1" sz="21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s-MX" sz="2100">
                <a:latin typeface="Arial"/>
                <a:ea typeface="Arial"/>
                <a:cs typeface="Arial"/>
                <a:sym typeface="Arial"/>
              </a:rPr>
              <a:t>Ser reconocidos como la mejor herramienta de prueba virtual de lentes en el mercado.</a:t>
            </a:r>
            <a:endParaRPr sz="21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b="1" lang="es-MX" sz="2100">
                <a:latin typeface="Arial"/>
                <a:ea typeface="Arial"/>
                <a:cs typeface="Arial"/>
                <a:sym typeface="Arial"/>
              </a:rPr>
              <a:t>Canales de Marketing:</a:t>
            </a:r>
            <a:endParaRPr b="1" sz="21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s-MX" sz="2100">
                <a:latin typeface="Arial"/>
                <a:ea typeface="Arial"/>
                <a:cs typeface="Arial"/>
                <a:sym typeface="Arial"/>
              </a:rPr>
              <a:t>Publicidad en redes sociales, colaboraciones con marcas y creadores de contenido, marketing de contenidos.</a:t>
            </a:r>
            <a:endParaRPr sz="21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b="1" lang="es-MX" sz="2100">
                <a:latin typeface="Arial"/>
                <a:ea typeface="Arial"/>
                <a:cs typeface="Arial"/>
                <a:sym typeface="Arial"/>
              </a:rPr>
              <a:t>Tácticas:</a:t>
            </a:r>
            <a:endParaRPr b="1" sz="21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s-MX" sz="2100">
                <a:latin typeface="Arial"/>
                <a:ea typeface="Arial"/>
                <a:cs typeface="Arial"/>
                <a:sym typeface="Arial"/>
              </a:rPr>
              <a:t>Ofrecer periodos de prueba gratuitos, promociones exclusivas y eventos de lanzamiento.</a:t>
            </a:r>
            <a:endParaRPr sz="2100">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35"/>
          <p:cNvSpPr txBox="1"/>
          <p:nvPr>
            <p:ph type="title"/>
          </p:nvPr>
        </p:nvSpPr>
        <p:spPr>
          <a:xfrm>
            <a:off x="708450" y="1334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Planes de suscripción</a:t>
            </a:r>
            <a:endParaRPr/>
          </a:p>
        </p:txBody>
      </p:sp>
      <p:sp>
        <p:nvSpPr>
          <p:cNvPr id="1126" name="Google Shape;1126;p35"/>
          <p:cNvSpPr txBox="1"/>
          <p:nvPr>
            <p:ph idx="1" type="body"/>
          </p:nvPr>
        </p:nvSpPr>
        <p:spPr>
          <a:xfrm>
            <a:off x="6750900" y="1586725"/>
            <a:ext cx="4754400" cy="3999600"/>
          </a:xfrm>
          <a:prstGeom prst="rect">
            <a:avLst/>
          </a:prstGeom>
        </p:spPr>
        <p:txBody>
          <a:bodyPr anchorCtr="0" anchor="t" bIns="45700" lIns="91425" spcFirstLastPara="1" rIns="91425" wrap="square" tIns="45700">
            <a:normAutofit fontScale="25000" lnSpcReduction="20000"/>
          </a:bodyPr>
          <a:lstStyle/>
          <a:p>
            <a:pPr indent="0" lvl="0" marL="0" rtl="0" algn="l">
              <a:lnSpc>
                <a:spcPct val="115000"/>
              </a:lnSpc>
              <a:spcBef>
                <a:spcPts val="1400"/>
              </a:spcBef>
              <a:spcAft>
                <a:spcPts val="0"/>
              </a:spcAft>
              <a:buNone/>
            </a:pPr>
            <a:r>
              <a:rPr b="1" lang="es-MX" sz="6410">
                <a:latin typeface="Arial"/>
                <a:ea typeface="Arial"/>
                <a:cs typeface="Arial"/>
                <a:sym typeface="Arial"/>
              </a:rPr>
              <a:t>Plan Básico:</a:t>
            </a:r>
            <a:endParaRPr b="1" sz="6410">
              <a:latin typeface="Arial"/>
              <a:ea typeface="Arial"/>
              <a:cs typeface="Arial"/>
              <a:sym typeface="Arial"/>
            </a:endParaRPr>
          </a:p>
          <a:p>
            <a:pPr indent="0" lvl="0" marL="0" rtl="0" algn="l">
              <a:lnSpc>
                <a:spcPct val="115000"/>
              </a:lnSpc>
              <a:spcBef>
                <a:spcPts val="1200"/>
              </a:spcBef>
              <a:spcAft>
                <a:spcPts val="0"/>
              </a:spcAft>
              <a:buNone/>
            </a:pPr>
            <a:r>
              <a:rPr b="1" lang="es-MX" sz="6210">
                <a:latin typeface="Arial"/>
                <a:ea typeface="Arial"/>
                <a:cs typeface="Arial"/>
                <a:sym typeface="Arial"/>
              </a:rPr>
              <a:t>Características:</a:t>
            </a:r>
            <a:endParaRPr b="1" sz="6210">
              <a:latin typeface="Arial"/>
              <a:ea typeface="Arial"/>
              <a:cs typeface="Arial"/>
              <a:sym typeface="Arial"/>
            </a:endParaRPr>
          </a:p>
          <a:p>
            <a:pPr indent="-327185" lvl="0" marL="457200" rtl="0" algn="l">
              <a:lnSpc>
                <a:spcPct val="115000"/>
              </a:lnSpc>
              <a:spcBef>
                <a:spcPts val="1200"/>
              </a:spcBef>
              <a:spcAft>
                <a:spcPts val="0"/>
              </a:spcAft>
              <a:buClr>
                <a:schemeClr val="dk1"/>
              </a:buClr>
              <a:buSzPct val="100000"/>
              <a:buFont typeface="Arial"/>
              <a:buChar char="●"/>
            </a:pPr>
            <a:r>
              <a:rPr lang="es-MX" sz="6210">
                <a:latin typeface="Arial"/>
                <a:ea typeface="Arial"/>
                <a:cs typeface="Arial"/>
                <a:sym typeface="Arial"/>
              </a:rPr>
              <a:t>Acceso básico a la plataforma de prueba de lentes.</a:t>
            </a:r>
            <a:endParaRPr sz="6210">
              <a:latin typeface="Arial"/>
              <a:ea typeface="Arial"/>
              <a:cs typeface="Arial"/>
              <a:sym typeface="Arial"/>
            </a:endParaRPr>
          </a:p>
          <a:p>
            <a:pPr indent="0" lvl="0" marL="0" rtl="0" algn="l">
              <a:lnSpc>
                <a:spcPct val="115000"/>
              </a:lnSpc>
              <a:spcBef>
                <a:spcPts val="1200"/>
              </a:spcBef>
              <a:spcAft>
                <a:spcPts val="0"/>
              </a:spcAft>
              <a:buNone/>
            </a:pPr>
            <a:r>
              <a:rPr b="1" lang="es-MX" sz="6210">
                <a:latin typeface="Arial"/>
                <a:ea typeface="Arial"/>
                <a:cs typeface="Arial"/>
                <a:sym typeface="Arial"/>
              </a:rPr>
              <a:t>Precio:</a:t>
            </a:r>
            <a:endParaRPr b="1" sz="6210">
              <a:latin typeface="Arial"/>
              <a:ea typeface="Arial"/>
              <a:cs typeface="Arial"/>
              <a:sym typeface="Arial"/>
            </a:endParaRPr>
          </a:p>
          <a:p>
            <a:pPr indent="-327185" lvl="0" marL="457200" rtl="0" algn="l">
              <a:lnSpc>
                <a:spcPct val="115000"/>
              </a:lnSpc>
              <a:spcBef>
                <a:spcPts val="1200"/>
              </a:spcBef>
              <a:spcAft>
                <a:spcPts val="0"/>
              </a:spcAft>
              <a:buClr>
                <a:schemeClr val="dk1"/>
              </a:buClr>
              <a:buSzPct val="100000"/>
              <a:buFont typeface="Arial"/>
              <a:buChar char="●"/>
            </a:pPr>
            <a:r>
              <a:rPr lang="es-MX" sz="6210">
                <a:latin typeface="Arial"/>
                <a:ea typeface="Arial"/>
                <a:cs typeface="Arial"/>
                <a:sym typeface="Arial"/>
              </a:rPr>
              <a:t>$ al mes.</a:t>
            </a:r>
            <a:endParaRPr sz="6210">
              <a:latin typeface="Arial"/>
              <a:ea typeface="Arial"/>
              <a:cs typeface="Arial"/>
              <a:sym typeface="Arial"/>
            </a:endParaRPr>
          </a:p>
          <a:p>
            <a:pPr indent="0" lvl="0" marL="0" rtl="0" algn="l">
              <a:lnSpc>
                <a:spcPct val="115000"/>
              </a:lnSpc>
              <a:spcBef>
                <a:spcPts val="1200"/>
              </a:spcBef>
              <a:spcAft>
                <a:spcPts val="0"/>
              </a:spcAft>
              <a:buNone/>
            </a:pPr>
            <a:r>
              <a:rPr b="1" lang="es-MX" sz="6210">
                <a:latin typeface="Arial"/>
                <a:ea typeface="Arial"/>
                <a:cs typeface="Arial"/>
                <a:sym typeface="Arial"/>
              </a:rPr>
              <a:t>Beneficios Adicionales:</a:t>
            </a:r>
            <a:endParaRPr b="1" sz="6210">
              <a:latin typeface="Arial"/>
              <a:ea typeface="Arial"/>
              <a:cs typeface="Arial"/>
              <a:sym typeface="Arial"/>
            </a:endParaRPr>
          </a:p>
          <a:p>
            <a:pPr indent="-327185" lvl="0" marL="457200" rtl="0" algn="l">
              <a:lnSpc>
                <a:spcPct val="115000"/>
              </a:lnSpc>
              <a:spcBef>
                <a:spcPts val="1200"/>
              </a:spcBef>
              <a:spcAft>
                <a:spcPts val="0"/>
              </a:spcAft>
              <a:buClr>
                <a:schemeClr val="dk1"/>
              </a:buClr>
              <a:buSzPct val="100000"/>
              <a:buFont typeface="Arial"/>
              <a:buChar char="●"/>
            </a:pPr>
            <a:r>
              <a:rPr lang="es-MX" sz="6210">
                <a:latin typeface="Arial"/>
                <a:ea typeface="Arial"/>
                <a:cs typeface="Arial"/>
                <a:sym typeface="Arial"/>
              </a:rPr>
              <a:t>Soporte técnico básico por correo electrónico.</a:t>
            </a:r>
            <a:endParaRPr sz="6210">
              <a:latin typeface="Arial"/>
              <a:ea typeface="Arial"/>
              <a:cs typeface="Arial"/>
              <a:sym typeface="Arial"/>
            </a:endParaRPr>
          </a:p>
          <a:p>
            <a:pPr indent="-327185" lvl="0" marL="457200" rtl="0" algn="l">
              <a:lnSpc>
                <a:spcPct val="115000"/>
              </a:lnSpc>
              <a:spcBef>
                <a:spcPts val="0"/>
              </a:spcBef>
              <a:spcAft>
                <a:spcPts val="0"/>
              </a:spcAft>
              <a:buClr>
                <a:schemeClr val="dk1"/>
              </a:buClr>
              <a:buSzPct val="100000"/>
              <a:buFont typeface="Arial"/>
              <a:buChar char="●"/>
            </a:pPr>
            <a:r>
              <a:rPr lang="es-MX" sz="6210">
                <a:latin typeface="Arial"/>
                <a:ea typeface="Arial"/>
                <a:cs typeface="Arial"/>
                <a:sym typeface="Arial"/>
              </a:rPr>
              <a:t>Informes mensuales de estadísticas de uso.</a:t>
            </a:r>
            <a:endParaRPr sz="6210">
              <a:latin typeface="Arial"/>
              <a:ea typeface="Arial"/>
              <a:cs typeface="Arial"/>
              <a:sym typeface="Arial"/>
            </a:endParaRPr>
          </a:p>
          <a:p>
            <a:pPr indent="-246062" lvl="0" marL="457200" rtl="0" algn="l">
              <a:lnSpc>
                <a:spcPct val="115000"/>
              </a:lnSpc>
              <a:spcBef>
                <a:spcPts val="0"/>
              </a:spcBef>
              <a:spcAft>
                <a:spcPts val="0"/>
              </a:spcAft>
              <a:buClr>
                <a:schemeClr val="dk2"/>
              </a:buClr>
              <a:buSzPct val="57894"/>
              <a:buFont typeface="Arial"/>
              <a:buChar char="●"/>
            </a:pPr>
            <a:r>
              <a:t/>
            </a:r>
            <a:endParaRPr b="1">
              <a:latin typeface="Arial"/>
              <a:ea typeface="Arial"/>
              <a:cs typeface="Arial"/>
              <a:sym typeface="Arial"/>
            </a:endParaRPr>
          </a:p>
          <a:p>
            <a:pPr indent="0" lvl="0" marL="0" rtl="0" algn="l">
              <a:spcBef>
                <a:spcPts val="1200"/>
              </a:spcBef>
              <a:spcAft>
                <a:spcPts val="1600"/>
              </a:spcAft>
              <a:buNone/>
            </a:pPr>
            <a:r>
              <a:t/>
            </a:r>
            <a:endParaRPr sz="5100"/>
          </a:p>
        </p:txBody>
      </p:sp>
      <p:sp>
        <p:nvSpPr>
          <p:cNvPr id="1127" name="Google Shape;1127;p35"/>
          <p:cNvSpPr txBox="1"/>
          <p:nvPr>
            <p:ph idx="1" type="body"/>
          </p:nvPr>
        </p:nvSpPr>
        <p:spPr>
          <a:xfrm>
            <a:off x="708450" y="1586725"/>
            <a:ext cx="4476300" cy="44031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s-MX" sz="1800">
                <a:latin typeface="Arial"/>
                <a:ea typeface="Arial"/>
                <a:cs typeface="Arial"/>
                <a:sym typeface="Arial"/>
              </a:rPr>
              <a:t>Plan de Prueba Gratuita:</a:t>
            </a:r>
            <a:endParaRPr b="1" sz="1800">
              <a:latin typeface="Arial"/>
              <a:ea typeface="Arial"/>
              <a:cs typeface="Arial"/>
              <a:sym typeface="Arial"/>
            </a:endParaRPr>
          </a:p>
          <a:p>
            <a:pPr indent="0" lvl="0" marL="0" rtl="0" algn="l">
              <a:lnSpc>
                <a:spcPct val="115000"/>
              </a:lnSpc>
              <a:spcBef>
                <a:spcPts val="1200"/>
              </a:spcBef>
              <a:spcAft>
                <a:spcPts val="0"/>
              </a:spcAft>
              <a:buNone/>
            </a:pPr>
            <a:r>
              <a:rPr b="1" lang="es-MX" sz="1600">
                <a:latin typeface="Arial"/>
                <a:ea typeface="Arial"/>
                <a:cs typeface="Arial"/>
                <a:sym typeface="Arial"/>
              </a:rPr>
              <a:t>Características:</a:t>
            </a:r>
            <a:endParaRPr b="1" sz="1600">
              <a:latin typeface="Arial"/>
              <a:ea typeface="Arial"/>
              <a:cs typeface="Arial"/>
              <a:sym typeface="Arial"/>
            </a:endParaRPr>
          </a:p>
          <a:p>
            <a:pPr indent="-330200" lvl="0" marL="457200" rtl="0" algn="l">
              <a:lnSpc>
                <a:spcPct val="115000"/>
              </a:lnSpc>
              <a:spcBef>
                <a:spcPts val="1200"/>
              </a:spcBef>
              <a:spcAft>
                <a:spcPts val="0"/>
              </a:spcAft>
              <a:buClr>
                <a:schemeClr val="dk1"/>
              </a:buClr>
              <a:buSzPts val="1600"/>
              <a:buFont typeface="Arial"/>
              <a:buChar char="●"/>
            </a:pPr>
            <a:r>
              <a:rPr lang="es-MX" sz="1600">
                <a:latin typeface="Arial"/>
                <a:ea typeface="Arial"/>
                <a:cs typeface="Arial"/>
                <a:sym typeface="Arial"/>
              </a:rPr>
              <a:t>Acceso limitado a las funciones básicas de la aplicación.</a:t>
            </a:r>
            <a:endParaRPr sz="1600">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Font typeface="Arial"/>
              <a:buChar char="●"/>
            </a:pPr>
            <a:r>
              <a:rPr lang="es-MX" sz="1600">
                <a:latin typeface="Arial"/>
                <a:ea typeface="Arial"/>
                <a:cs typeface="Arial"/>
                <a:sym typeface="Arial"/>
              </a:rPr>
              <a:t>Periodo de prueba gratuito de 15 días.</a:t>
            </a:r>
            <a:endParaRPr sz="1600">
              <a:latin typeface="Arial"/>
              <a:ea typeface="Arial"/>
              <a:cs typeface="Arial"/>
              <a:sym typeface="Arial"/>
            </a:endParaRPr>
          </a:p>
          <a:p>
            <a:pPr indent="0" lvl="0" marL="0" rtl="0" algn="l">
              <a:lnSpc>
                <a:spcPct val="115000"/>
              </a:lnSpc>
              <a:spcBef>
                <a:spcPts val="1200"/>
              </a:spcBef>
              <a:spcAft>
                <a:spcPts val="0"/>
              </a:spcAft>
              <a:buNone/>
            </a:pPr>
            <a:r>
              <a:rPr b="1" lang="es-MX" sz="1600">
                <a:latin typeface="Arial"/>
                <a:ea typeface="Arial"/>
                <a:cs typeface="Arial"/>
                <a:sym typeface="Arial"/>
              </a:rPr>
              <a:t>Precio:</a:t>
            </a:r>
            <a:endParaRPr b="1" sz="1600">
              <a:latin typeface="Arial"/>
              <a:ea typeface="Arial"/>
              <a:cs typeface="Arial"/>
              <a:sym typeface="Arial"/>
            </a:endParaRPr>
          </a:p>
          <a:p>
            <a:pPr indent="-330200" lvl="0" marL="457200" rtl="0" algn="l">
              <a:lnSpc>
                <a:spcPct val="115000"/>
              </a:lnSpc>
              <a:spcBef>
                <a:spcPts val="1200"/>
              </a:spcBef>
              <a:spcAft>
                <a:spcPts val="0"/>
              </a:spcAft>
              <a:buClr>
                <a:schemeClr val="dk1"/>
              </a:buClr>
              <a:buSzPts val="1600"/>
              <a:buFont typeface="Arial"/>
              <a:buChar char="●"/>
            </a:pPr>
            <a:r>
              <a:rPr lang="es-MX" sz="1600">
                <a:latin typeface="Arial"/>
                <a:ea typeface="Arial"/>
                <a:cs typeface="Arial"/>
                <a:sym typeface="Arial"/>
              </a:rPr>
              <a:t>Gratuito durante el período de prueba.</a:t>
            </a:r>
            <a:endParaRPr sz="1600">
              <a:latin typeface="Arial"/>
              <a:ea typeface="Arial"/>
              <a:cs typeface="Arial"/>
              <a:sym typeface="Arial"/>
            </a:endParaRPr>
          </a:p>
          <a:p>
            <a:pPr indent="0" lvl="0" marL="0" rtl="0" algn="l">
              <a:lnSpc>
                <a:spcPct val="115000"/>
              </a:lnSpc>
              <a:spcBef>
                <a:spcPts val="1200"/>
              </a:spcBef>
              <a:spcAft>
                <a:spcPts val="0"/>
              </a:spcAft>
              <a:buNone/>
            </a:pPr>
            <a:r>
              <a:rPr b="1" lang="es-MX" sz="1600">
                <a:latin typeface="Arial"/>
                <a:ea typeface="Arial"/>
                <a:cs typeface="Arial"/>
                <a:sym typeface="Arial"/>
              </a:rPr>
              <a:t>Beneficios Adicionales:</a:t>
            </a:r>
            <a:endParaRPr b="1" sz="1600">
              <a:latin typeface="Arial"/>
              <a:ea typeface="Arial"/>
              <a:cs typeface="Arial"/>
              <a:sym typeface="Arial"/>
            </a:endParaRPr>
          </a:p>
          <a:p>
            <a:pPr indent="-330200" lvl="0" marL="457200" rtl="0" algn="l">
              <a:lnSpc>
                <a:spcPct val="115000"/>
              </a:lnSpc>
              <a:spcBef>
                <a:spcPts val="1200"/>
              </a:spcBef>
              <a:spcAft>
                <a:spcPts val="0"/>
              </a:spcAft>
              <a:buClr>
                <a:schemeClr val="dk1"/>
              </a:buClr>
              <a:buSzPts val="1600"/>
              <a:buFont typeface="Arial"/>
              <a:buChar char="●"/>
            </a:pPr>
            <a:r>
              <a:rPr lang="es-MX" sz="1600">
                <a:latin typeface="Arial"/>
                <a:ea typeface="Arial"/>
                <a:cs typeface="Arial"/>
                <a:sym typeface="Arial"/>
              </a:rPr>
              <a:t>Opción de actualización a planes pagos al final del período de prueba.</a:t>
            </a:r>
            <a:endParaRPr sz="1600">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Font typeface="Arial"/>
              <a:buChar char="●"/>
            </a:pPr>
            <a:r>
              <a:rPr lang="es-MX" sz="1600">
                <a:latin typeface="Arial"/>
                <a:ea typeface="Arial"/>
                <a:cs typeface="Arial"/>
                <a:sym typeface="Arial"/>
              </a:rPr>
              <a:t>Soporte limitado</a:t>
            </a:r>
            <a:r>
              <a:rPr lang="es-MX" sz="1100">
                <a:solidFill>
                  <a:schemeClr val="dk2"/>
                </a:solidFill>
                <a:latin typeface="Arial"/>
                <a:ea typeface="Arial"/>
                <a:cs typeface="Arial"/>
                <a:sym typeface="Arial"/>
              </a:rPr>
              <a:t> </a:t>
            </a:r>
            <a:r>
              <a:rPr lang="es-MX" sz="1600">
                <a:latin typeface="Arial"/>
                <a:ea typeface="Arial"/>
                <a:cs typeface="Arial"/>
                <a:sym typeface="Arial"/>
              </a:rPr>
              <a:t>durante el período gratuito.</a:t>
            </a:r>
            <a:endParaRPr sz="1600">
              <a:latin typeface="Arial"/>
              <a:ea typeface="Arial"/>
              <a:cs typeface="Arial"/>
              <a:sym typeface="Arial"/>
            </a:endParaRPr>
          </a:p>
          <a:p>
            <a:pPr indent="0" lvl="0" marL="457200" rtl="0" algn="l">
              <a:lnSpc>
                <a:spcPct val="95000"/>
              </a:lnSpc>
              <a:spcBef>
                <a:spcPts val="1200"/>
              </a:spcBef>
              <a:spcAft>
                <a:spcPts val="0"/>
              </a:spcAft>
              <a:buNone/>
            </a:pPr>
            <a:r>
              <a:t/>
            </a:r>
            <a:endParaRPr b="1" sz="1610">
              <a:latin typeface="Arial"/>
              <a:ea typeface="Arial"/>
              <a:cs typeface="Arial"/>
              <a:sym typeface="Arial"/>
            </a:endParaRPr>
          </a:p>
          <a:p>
            <a:pPr indent="0" lvl="0" marL="0" rtl="0" algn="l">
              <a:lnSpc>
                <a:spcPct val="70000"/>
              </a:lnSpc>
              <a:spcBef>
                <a:spcPts val="1200"/>
              </a:spcBef>
              <a:spcAft>
                <a:spcPts val="1600"/>
              </a:spcAft>
              <a:buSzPts val="770"/>
              <a:buNone/>
            </a:pPr>
            <a:r>
              <a:t/>
            </a:r>
            <a:endParaRPr sz="1829"/>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36"/>
          <p:cNvSpPr txBox="1"/>
          <p:nvPr>
            <p:ph type="title"/>
          </p:nvPr>
        </p:nvSpPr>
        <p:spPr>
          <a:xfrm>
            <a:off x="671375" y="592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Planes de suscripción</a:t>
            </a:r>
            <a:endParaRPr/>
          </a:p>
        </p:txBody>
      </p:sp>
      <p:sp>
        <p:nvSpPr>
          <p:cNvPr id="1133" name="Google Shape;1133;p36"/>
          <p:cNvSpPr txBox="1"/>
          <p:nvPr>
            <p:ph idx="1" type="body"/>
          </p:nvPr>
        </p:nvSpPr>
        <p:spPr>
          <a:xfrm>
            <a:off x="6432575" y="1429200"/>
            <a:ext cx="4754400" cy="3999600"/>
          </a:xfrm>
          <a:prstGeom prst="rect">
            <a:avLst/>
          </a:prstGeom>
        </p:spPr>
        <p:txBody>
          <a:bodyPr anchorCtr="0" anchor="t" bIns="45700" lIns="91425" spcFirstLastPara="1" rIns="91425" wrap="square" tIns="45700">
            <a:noAutofit/>
          </a:bodyPr>
          <a:lstStyle/>
          <a:p>
            <a:pPr indent="0" lvl="0" marL="0" rtl="0" algn="l">
              <a:lnSpc>
                <a:spcPct val="95000"/>
              </a:lnSpc>
              <a:spcBef>
                <a:spcPts val="1400"/>
              </a:spcBef>
              <a:spcAft>
                <a:spcPts val="0"/>
              </a:spcAft>
              <a:buSzPts val="852"/>
              <a:buNone/>
            </a:pPr>
            <a:r>
              <a:rPr b="1" lang="es-MX" sz="1807">
                <a:latin typeface="Arial"/>
                <a:ea typeface="Arial"/>
                <a:cs typeface="Arial"/>
                <a:sym typeface="Arial"/>
              </a:rPr>
              <a:t>Plan Enterprise:</a:t>
            </a:r>
            <a:endParaRPr b="1" sz="1807">
              <a:latin typeface="Arial"/>
              <a:ea typeface="Arial"/>
              <a:cs typeface="Arial"/>
              <a:sym typeface="Arial"/>
            </a:endParaRPr>
          </a:p>
          <a:p>
            <a:pPr indent="0" lvl="0" marL="0" rtl="0" algn="l">
              <a:lnSpc>
                <a:spcPct val="95000"/>
              </a:lnSpc>
              <a:spcBef>
                <a:spcPts val="1200"/>
              </a:spcBef>
              <a:spcAft>
                <a:spcPts val="0"/>
              </a:spcAft>
              <a:buSzPts val="852"/>
              <a:buNone/>
            </a:pPr>
            <a:r>
              <a:rPr b="1" lang="es-MX" sz="1652">
                <a:latin typeface="Arial"/>
                <a:ea typeface="Arial"/>
                <a:cs typeface="Arial"/>
                <a:sym typeface="Arial"/>
              </a:rPr>
              <a:t>Características:</a:t>
            </a:r>
            <a:endParaRPr b="1" sz="1652">
              <a:latin typeface="Arial"/>
              <a:ea typeface="Arial"/>
              <a:cs typeface="Arial"/>
              <a:sym typeface="Arial"/>
            </a:endParaRPr>
          </a:p>
          <a:p>
            <a:pPr indent="-333533" lvl="0" marL="457200" rtl="0" algn="l">
              <a:lnSpc>
                <a:spcPct val="95000"/>
              </a:lnSpc>
              <a:spcBef>
                <a:spcPts val="1200"/>
              </a:spcBef>
              <a:spcAft>
                <a:spcPts val="0"/>
              </a:spcAft>
              <a:buClr>
                <a:schemeClr val="dk1"/>
              </a:buClr>
              <a:buSzPts val="1653"/>
              <a:buFont typeface="Arial"/>
              <a:buChar char="●"/>
            </a:pPr>
            <a:r>
              <a:rPr lang="es-MX" sz="1652">
                <a:latin typeface="Arial"/>
                <a:ea typeface="Arial"/>
                <a:cs typeface="Arial"/>
                <a:sym typeface="Arial"/>
              </a:rPr>
              <a:t>Todas las características del Plan Premium.</a:t>
            </a:r>
            <a:endParaRPr sz="1652">
              <a:latin typeface="Arial"/>
              <a:ea typeface="Arial"/>
              <a:cs typeface="Arial"/>
              <a:sym typeface="Arial"/>
            </a:endParaRPr>
          </a:p>
          <a:p>
            <a:pPr indent="-333533" lvl="0" marL="457200" rtl="0" algn="l">
              <a:lnSpc>
                <a:spcPct val="95000"/>
              </a:lnSpc>
              <a:spcBef>
                <a:spcPts val="0"/>
              </a:spcBef>
              <a:spcAft>
                <a:spcPts val="0"/>
              </a:spcAft>
              <a:buClr>
                <a:schemeClr val="dk1"/>
              </a:buClr>
              <a:buSzPts val="1653"/>
              <a:buFont typeface="Arial"/>
              <a:buChar char="●"/>
            </a:pPr>
            <a:r>
              <a:rPr lang="es-MX" sz="1652">
                <a:latin typeface="Arial"/>
                <a:ea typeface="Arial"/>
                <a:cs typeface="Arial"/>
                <a:sym typeface="Arial"/>
              </a:rPr>
              <a:t>Personalización avanzada</a:t>
            </a:r>
            <a:endParaRPr sz="1652">
              <a:latin typeface="Arial"/>
              <a:ea typeface="Arial"/>
              <a:cs typeface="Arial"/>
              <a:sym typeface="Arial"/>
            </a:endParaRPr>
          </a:p>
          <a:p>
            <a:pPr indent="-333533" lvl="0" marL="457200" rtl="0" algn="l">
              <a:lnSpc>
                <a:spcPct val="95000"/>
              </a:lnSpc>
              <a:spcBef>
                <a:spcPts val="0"/>
              </a:spcBef>
              <a:spcAft>
                <a:spcPts val="0"/>
              </a:spcAft>
              <a:buClr>
                <a:schemeClr val="dk1"/>
              </a:buClr>
              <a:buSzPts val="1653"/>
              <a:buFont typeface="Arial"/>
              <a:buChar char="●"/>
            </a:pPr>
            <a:r>
              <a:rPr lang="es-MX" sz="1652">
                <a:latin typeface="Arial"/>
                <a:ea typeface="Arial"/>
                <a:cs typeface="Arial"/>
                <a:sym typeface="Arial"/>
              </a:rPr>
              <a:t>Acceso a nuevas características antes que otros usuarios.</a:t>
            </a:r>
            <a:endParaRPr sz="1652">
              <a:latin typeface="Arial"/>
              <a:ea typeface="Arial"/>
              <a:cs typeface="Arial"/>
              <a:sym typeface="Arial"/>
            </a:endParaRPr>
          </a:p>
          <a:p>
            <a:pPr indent="0" lvl="0" marL="0" rtl="0" algn="l">
              <a:lnSpc>
                <a:spcPct val="95000"/>
              </a:lnSpc>
              <a:spcBef>
                <a:spcPts val="1200"/>
              </a:spcBef>
              <a:spcAft>
                <a:spcPts val="0"/>
              </a:spcAft>
              <a:buSzPts val="852"/>
              <a:buNone/>
            </a:pPr>
            <a:r>
              <a:rPr b="1" lang="es-MX" sz="1652">
                <a:latin typeface="Arial"/>
                <a:ea typeface="Arial"/>
                <a:cs typeface="Arial"/>
                <a:sym typeface="Arial"/>
              </a:rPr>
              <a:t>Precio:</a:t>
            </a:r>
            <a:endParaRPr b="1" sz="1652">
              <a:latin typeface="Arial"/>
              <a:ea typeface="Arial"/>
              <a:cs typeface="Arial"/>
              <a:sym typeface="Arial"/>
            </a:endParaRPr>
          </a:p>
          <a:p>
            <a:pPr indent="-333533" lvl="0" marL="457200" rtl="0" algn="l">
              <a:lnSpc>
                <a:spcPct val="95000"/>
              </a:lnSpc>
              <a:spcBef>
                <a:spcPts val="1200"/>
              </a:spcBef>
              <a:spcAft>
                <a:spcPts val="0"/>
              </a:spcAft>
              <a:buClr>
                <a:schemeClr val="dk1"/>
              </a:buClr>
              <a:buSzPts val="1653"/>
              <a:buFont typeface="Arial"/>
              <a:buChar char="●"/>
            </a:pPr>
            <a:r>
              <a:rPr lang="es-MX" sz="1652">
                <a:latin typeface="Arial"/>
                <a:ea typeface="Arial"/>
                <a:cs typeface="Arial"/>
                <a:sym typeface="Arial"/>
              </a:rPr>
              <a:t>$ al mes.</a:t>
            </a:r>
            <a:endParaRPr sz="1652">
              <a:latin typeface="Arial"/>
              <a:ea typeface="Arial"/>
              <a:cs typeface="Arial"/>
              <a:sym typeface="Arial"/>
            </a:endParaRPr>
          </a:p>
          <a:p>
            <a:pPr indent="0" lvl="0" marL="0" rtl="0" algn="l">
              <a:lnSpc>
                <a:spcPct val="95000"/>
              </a:lnSpc>
              <a:spcBef>
                <a:spcPts val="1200"/>
              </a:spcBef>
              <a:spcAft>
                <a:spcPts val="0"/>
              </a:spcAft>
              <a:buSzPts val="852"/>
              <a:buNone/>
            </a:pPr>
            <a:r>
              <a:rPr b="1" lang="es-MX" sz="1652">
                <a:latin typeface="Arial"/>
                <a:ea typeface="Arial"/>
                <a:cs typeface="Arial"/>
                <a:sym typeface="Arial"/>
              </a:rPr>
              <a:t>Beneficios Adicionales:</a:t>
            </a:r>
            <a:endParaRPr b="1" sz="1652">
              <a:latin typeface="Arial"/>
              <a:ea typeface="Arial"/>
              <a:cs typeface="Arial"/>
              <a:sym typeface="Arial"/>
            </a:endParaRPr>
          </a:p>
          <a:p>
            <a:pPr indent="-333533" lvl="0" marL="457200" rtl="0" algn="l">
              <a:lnSpc>
                <a:spcPct val="95000"/>
              </a:lnSpc>
              <a:spcBef>
                <a:spcPts val="1200"/>
              </a:spcBef>
              <a:spcAft>
                <a:spcPts val="0"/>
              </a:spcAft>
              <a:buClr>
                <a:schemeClr val="dk1"/>
              </a:buClr>
              <a:buSzPts val="1653"/>
              <a:buFont typeface="Arial"/>
              <a:buChar char="●"/>
            </a:pPr>
            <a:r>
              <a:rPr lang="es-MX" sz="1652">
                <a:latin typeface="Arial"/>
                <a:ea typeface="Arial"/>
                <a:cs typeface="Arial"/>
                <a:sym typeface="Arial"/>
              </a:rPr>
              <a:t>Asistencia personalizada para la integración de inventario.</a:t>
            </a:r>
            <a:endParaRPr sz="1652">
              <a:latin typeface="Arial"/>
              <a:ea typeface="Arial"/>
              <a:cs typeface="Arial"/>
              <a:sym typeface="Arial"/>
            </a:endParaRPr>
          </a:p>
          <a:p>
            <a:pPr indent="-333533" lvl="0" marL="457200" rtl="0" algn="l">
              <a:lnSpc>
                <a:spcPct val="95000"/>
              </a:lnSpc>
              <a:spcBef>
                <a:spcPts val="0"/>
              </a:spcBef>
              <a:spcAft>
                <a:spcPts val="0"/>
              </a:spcAft>
              <a:buClr>
                <a:schemeClr val="dk1"/>
              </a:buClr>
              <a:buSzPts val="1653"/>
              <a:buFont typeface="Arial"/>
              <a:buChar char="●"/>
            </a:pPr>
            <a:r>
              <a:rPr lang="es-MX" sz="1652">
                <a:latin typeface="Arial"/>
                <a:ea typeface="Arial"/>
                <a:cs typeface="Arial"/>
                <a:sym typeface="Arial"/>
              </a:rPr>
              <a:t>Acceso a betas y funciones experimentales.</a:t>
            </a:r>
            <a:endParaRPr sz="1652">
              <a:latin typeface="Arial"/>
              <a:ea typeface="Arial"/>
              <a:cs typeface="Arial"/>
              <a:sym typeface="Arial"/>
            </a:endParaRPr>
          </a:p>
          <a:p>
            <a:pPr indent="-333533" lvl="0" marL="457200" rtl="0" algn="l">
              <a:lnSpc>
                <a:spcPct val="95000"/>
              </a:lnSpc>
              <a:spcBef>
                <a:spcPts val="0"/>
              </a:spcBef>
              <a:spcAft>
                <a:spcPts val="0"/>
              </a:spcAft>
              <a:buClr>
                <a:schemeClr val="dk1"/>
              </a:buClr>
              <a:buSzPts val="1653"/>
              <a:buFont typeface="Arial"/>
              <a:buChar char="●"/>
            </a:pPr>
            <a:r>
              <a:rPr lang="es-MX" sz="1652">
                <a:latin typeface="Arial"/>
                <a:ea typeface="Arial"/>
                <a:cs typeface="Arial"/>
                <a:sym typeface="Arial"/>
              </a:rPr>
              <a:t>Publicidad exclusiva en la aplicación.</a:t>
            </a:r>
            <a:endParaRPr b="1" sz="2272">
              <a:latin typeface="Arial"/>
              <a:ea typeface="Arial"/>
              <a:cs typeface="Arial"/>
              <a:sym typeface="Arial"/>
            </a:endParaRPr>
          </a:p>
          <a:p>
            <a:pPr indent="0" lvl="0" marL="0" rtl="0" algn="l">
              <a:lnSpc>
                <a:spcPct val="70000"/>
              </a:lnSpc>
              <a:spcBef>
                <a:spcPts val="1200"/>
              </a:spcBef>
              <a:spcAft>
                <a:spcPts val="1600"/>
              </a:spcAft>
              <a:buSzPts val="852"/>
              <a:buNone/>
            </a:pPr>
            <a:r>
              <a:t/>
            </a:r>
            <a:endParaRPr sz="3952"/>
          </a:p>
        </p:txBody>
      </p:sp>
      <p:sp>
        <p:nvSpPr>
          <p:cNvPr id="1134" name="Google Shape;1134;p36"/>
          <p:cNvSpPr txBox="1"/>
          <p:nvPr>
            <p:ph idx="1" type="body"/>
          </p:nvPr>
        </p:nvSpPr>
        <p:spPr>
          <a:xfrm>
            <a:off x="671375" y="1384975"/>
            <a:ext cx="4476300" cy="4403100"/>
          </a:xfrm>
          <a:prstGeom prst="rect">
            <a:avLst/>
          </a:prstGeom>
        </p:spPr>
        <p:txBody>
          <a:bodyPr anchorCtr="0" anchor="t" bIns="45700" lIns="91425" spcFirstLastPara="1" rIns="91425" wrap="square" tIns="45700">
            <a:noAutofit/>
          </a:bodyPr>
          <a:lstStyle/>
          <a:p>
            <a:pPr indent="0" lvl="0" marL="0" rtl="0" algn="l">
              <a:lnSpc>
                <a:spcPct val="95000"/>
              </a:lnSpc>
              <a:spcBef>
                <a:spcPts val="1400"/>
              </a:spcBef>
              <a:spcAft>
                <a:spcPts val="0"/>
              </a:spcAft>
              <a:buSzPts val="770"/>
              <a:buNone/>
            </a:pPr>
            <a:r>
              <a:rPr b="1" lang="es-MX" sz="1610">
                <a:latin typeface="Arial"/>
                <a:ea typeface="Arial"/>
                <a:cs typeface="Arial"/>
                <a:sym typeface="Arial"/>
              </a:rPr>
              <a:t>Plan Premium:</a:t>
            </a:r>
            <a:endParaRPr b="1" sz="1610">
              <a:latin typeface="Arial"/>
              <a:ea typeface="Arial"/>
              <a:cs typeface="Arial"/>
              <a:sym typeface="Arial"/>
            </a:endParaRPr>
          </a:p>
          <a:p>
            <a:pPr indent="0" lvl="0" marL="0" rtl="0" algn="l">
              <a:lnSpc>
                <a:spcPct val="95000"/>
              </a:lnSpc>
              <a:spcBef>
                <a:spcPts val="1200"/>
              </a:spcBef>
              <a:spcAft>
                <a:spcPts val="0"/>
              </a:spcAft>
              <a:buSzPts val="770"/>
              <a:buNone/>
            </a:pPr>
            <a:r>
              <a:rPr b="1" lang="es-MX" sz="1470">
                <a:latin typeface="Arial"/>
                <a:ea typeface="Arial"/>
                <a:cs typeface="Arial"/>
                <a:sym typeface="Arial"/>
              </a:rPr>
              <a:t>Características:</a:t>
            </a:r>
            <a:endParaRPr b="1" sz="1470">
              <a:latin typeface="Arial"/>
              <a:ea typeface="Arial"/>
              <a:cs typeface="Arial"/>
              <a:sym typeface="Arial"/>
            </a:endParaRPr>
          </a:p>
          <a:p>
            <a:pPr indent="-321945" lvl="0" marL="457200" rtl="0" algn="l">
              <a:lnSpc>
                <a:spcPct val="95000"/>
              </a:lnSpc>
              <a:spcBef>
                <a:spcPts val="1200"/>
              </a:spcBef>
              <a:spcAft>
                <a:spcPts val="0"/>
              </a:spcAft>
              <a:buClr>
                <a:schemeClr val="dk1"/>
              </a:buClr>
              <a:buSzPts val="1470"/>
              <a:buFont typeface="Arial"/>
              <a:buChar char="●"/>
            </a:pPr>
            <a:r>
              <a:rPr lang="es-MX" sz="1470">
                <a:latin typeface="Arial"/>
                <a:ea typeface="Arial"/>
                <a:cs typeface="Arial"/>
                <a:sym typeface="Arial"/>
              </a:rPr>
              <a:t>Todas las características del Plan Básico.</a:t>
            </a:r>
            <a:endParaRPr sz="1470">
              <a:latin typeface="Arial"/>
              <a:ea typeface="Arial"/>
              <a:cs typeface="Arial"/>
              <a:sym typeface="Arial"/>
            </a:endParaRPr>
          </a:p>
          <a:p>
            <a:pPr indent="0" lvl="0" marL="0" rtl="0" algn="l">
              <a:lnSpc>
                <a:spcPct val="95000"/>
              </a:lnSpc>
              <a:spcBef>
                <a:spcPts val="1200"/>
              </a:spcBef>
              <a:spcAft>
                <a:spcPts val="0"/>
              </a:spcAft>
              <a:buNone/>
            </a:pPr>
            <a:r>
              <a:t/>
            </a:r>
            <a:endParaRPr sz="1470">
              <a:latin typeface="Arial"/>
              <a:ea typeface="Arial"/>
              <a:cs typeface="Arial"/>
              <a:sym typeface="Arial"/>
            </a:endParaRPr>
          </a:p>
          <a:p>
            <a:pPr indent="-321945" lvl="0" marL="457200" rtl="0" algn="l">
              <a:lnSpc>
                <a:spcPct val="95000"/>
              </a:lnSpc>
              <a:spcBef>
                <a:spcPts val="1200"/>
              </a:spcBef>
              <a:spcAft>
                <a:spcPts val="0"/>
              </a:spcAft>
              <a:buClr>
                <a:schemeClr val="dk1"/>
              </a:buClr>
              <a:buSzPts val="1470"/>
              <a:buFont typeface="Arial"/>
              <a:buChar char="●"/>
            </a:pPr>
            <a:r>
              <a:rPr lang="es-MX" sz="1470">
                <a:latin typeface="Arial"/>
                <a:ea typeface="Arial"/>
                <a:cs typeface="Arial"/>
                <a:sym typeface="Arial"/>
              </a:rPr>
              <a:t>Acceso a funciones avanzadas de análisis de datos.</a:t>
            </a:r>
            <a:endParaRPr sz="1470">
              <a:latin typeface="Arial"/>
              <a:ea typeface="Arial"/>
              <a:cs typeface="Arial"/>
              <a:sym typeface="Arial"/>
            </a:endParaRPr>
          </a:p>
          <a:p>
            <a:pPr indent="0" lvl="0" marL="0" rtl="0" algn="l">
              <a:lnSpc>
                <a:spcPct val="95000"/>
              </a:lnSpc>
              <a:spcBef>
                <a:spcPts val="1200"/>
              </a:spcBef>
              <a:spcAft>
                <a:spcPts val="0"/>
              </a:spcAft>
              <a:buSzPts val="770"/>
              <a:buNone/>
            </a:pPr>
            <a:r>
              <a:rPr b="1" lang="es-MX" sz="1470">
                <a:latin typeface="Arial"/>
                <a:ea typeface="Arial"/>
                <a:cs typeface="Arial"/>
                <a:sym typeface="Arial"/>
              </a:rPr>
              <a:t>Precio:</a:t>
            </a:r>
            <a:endParaRPr b="1" sz="1470">
              <a:latin typeface="Arial"/>
              <a:ea typeface="Arial"/>
              <a:cs typeface="Arial"/>
              <a:sym typeface="Arial"/>
            </a:endParaRPr>
          </a:p>
          <a:p>
            <a:pPr indent="-321945" lvl="0" marL="457200" rtl="0" algn="l">
              <a:lnSpc>
                <a:spcPct val="95000"/>
              </a:lnSpc>
              <a:spcBef>
                <a:spcPts val="1200"/>
              </a:spcBef>
              <a:spcAft>
                <a:spcPts val="0"/>
              </a:spcAft>
              <a:buClr>
                <a:schemeClr val="dk1"/>
              </a:buClr>
              <a:buSzPts val="1470"/>
              <a:buFont typeface="Arial"/>
              <a:buChar char="●"/>
            </a:pPr>
            <a:r>
              <a:rPr lang="es-MX" sz="1470">
                <a:latin typeface="Arial"/>
                <a:ea typeface="Arial"/>
                <a:cs typeface="Arial"/>
                <a:sym typeface="Arial"/>
              </a:rPr>
              <a:t>$ al mes.</a:t>
            </a:r>
            <a:endParaRPr sz="1470">
              <a:latin typeface="Arial"/>
              <a:ea typeface="Arial"/>
              <a:cs typeface="Arial"/>
              <a:sym typeface="Arial"/>
            </a:endParaRPr>
          </a:p>
          <a:p>
            <a:pPr indent="0" lvl="0" marL="0" rtl="0" algn="l">
              <a:lnSpc>
                <a:spcPct val="95000"/>
              </a:lnSpc>
              <a:spcBef>
                <a:spcPts val="1200"/>
              </a:spcBef>
              <a:spcAft>
                <a:spcPts val="0"/>
              </a:spcAft>
              <a:buSzPts val="770"/>
              <a:buNone/>
            </a:pPr>
            <a:r>
              <a:rPr b="1" lang="es-MX" sz="1470">
                <a:latin typeface="Arial"/>
                <a:ea typeface="Arial"/>
                <a:cs typeface="Arial"/>
                <a:sym typeface="Arial"/>
              </a:rPr>
              <a:t>Beneficios Adicionales:</a:t>
            </a:r>
            <a:endParaRPr b="1" sz="1470">
              <a:latin typeface="Arial"/>
              <a:ea typeface="Arial"/>
              <a:cs typeface="Arial"/>
              <a:sym typeface="Arial"/>
            </a:endParaRPr>
          </a:p>
          <a:p>
            <a:pPr indent="-321945" lvl="0" marL="457200" rtl="0" algn="l">
              <a:lnSpc>
                <a:spcPct val="95000"/>
              </a:lnSpc>
              <a:spcBef>
                <a:spcPts val="1200"/>
              </a:spcBef>
              <a:spcAft>
                <a:spcPts val="0"/>
              </a:spcAft>
              <a:buClr>
                <a:schemeClr val="dk1"/>
              </a:buClr>
              <a:buSzPts val="1470"/>
              <a:buFont typeface="Arial"/>
              <a:buChar char="●"/>
            </a:pPr>
            <a:r>
              <a:rPr lang="es-MX" sz="1470">
                <a:latin typeface="Arial"/>
                <a:ea typeface="Arial"/>
                <a:cs typeface="Arial"/>
                <a:sym typeface="Arial"/>
              </a:rPr>
              <a:t>Soporte técnico prioritario con respuesta en 24 horas.</a:t>
            </a:r>
            <a:endParaRPr sz="1470">
              <a:latin typeface="Arial"/>
              <a:ea typeface="Arial"/>
              <a:cs typeface="Arial"/>
              <a:sym typeface="Arial"/>
            </a:endParaRPr>
          </a:p>
          <a:p>
            <a:pPr indent="-321945" lvl="0" marL="457200" rtl="0" algn="l">
              <a:lnSpc>
                <a:spcPct val="95000"/>
              </a:lnSpc>
              <a:spcBef>
                <a:spcPts val="0"/>
              </a:spcBef>
              <a:spcAft>
                <a:spcPts val="0"/>
              </a:spcAft>
              <a:buClr>
                <a:schemeClr val="dk1"/>
              </a:buClr>
              <a:buSzPts val="1470"/>
              <a:buFont typeface="Arial"/>
              <a:buChar char="●"/>
            </a:pPr>
            <a:r>
              <a:rPr lang="es-MX" sz="1470">
                <a:latin typeface="Arial"/>
                <a:ea typeface="Arial"/>
                <a:cs typeface="Arial"/>
                <a:sym typeface="Arial"/>
              </a:rPr>
              <a:t>Informes quincenales detallados de interacción de usuarios.</a:t>
            </a:r>
            <a:endParaRPr sz="1470">
              <a:latin typeface="Arial"/>
              <a:ea typeface="Arial"/>
              <a:cs typeface="Arial"/>
              <a:sym typeface="Arial"/>
            </a:endParaRPr>
          </a:p>
          <a:p>
            <a:pPr indent="-321945" lvl="0" marL="457200" rtl="0" algn="l">
              <a:lnSpc>
                <a:spcPct val="95000"/>
              </a:lnSpc>
              <a:spcBef>
                <a:spcPts val="0"/>
              </a:spcBef>
              <a:spcAft>
                <a:spcPts val="0"/>
              </a:spcAft>
              <a:buClr>
                <a:schemeClr val="dk1"/>
              </a:buClr>
              <a:buSzPts val="1470"/>
              <a:buFont typeface="Arial"/>
              <a:buChar char="●"/>
            </a:pPr>
            <a:r>
              <a:rPr lang="es-MX" sz="1470">
                <a:latin typeface="Arial"/>
                <a:ea typeface="Arial"/>
                <a:cs typeface="Arial"/>
                <a:sym typeface="Arial"/>
              </a:rPr>
              <a:t>Promociones destacadas en la aplicación.</a:t>
            </a:r>
            <a:endParaRPr b="1" sz="2230">
              <a:latin typeface="Arial"/>
              <a:ea typeface="Arial"/>
              <a:cs typeface="Arial"/>
              <a:sym typeface="Arial"/>
            </a:endParaRPr>
          </a:p>
          <a:p>
            <a:pPr indent="0" lvl="0" marL="0" rtl="0" algn="l">
              <a:lnSpc>
                <a:spcPct val="70000"/>
              </a:lnSpc>
              <a:spcBef>
                <a:spcPts val="1200"/>
              </a:spcBef>
              <a:spcAft>
                <a:spcPts val="1600"/>
              </a:spcAft>
              <a:buSzPts val="770"/>
              <a:buNone/>
            </a:pPr>
            <a:r>
              <a:t/>
            </a:r>
            <a:endParaRPr sz="1829"/>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37"/>
          <p:cNvSpPr txBox="1"/>
          <p:nvPr>
            <p:ph type="title"/>
          </p:nvPr>
        </p:nvSpPr>
        <p:spPr>
          <a:xfrm>
            <a:off x="726975" y="1427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3900"/>
              <a:t>Plan operativo (lanzamiento escalonado)</a:t>
            </a:r>
            <a:endParaRPr sz="3900"/>
          </a:p>
        </p:txBody>
      </p:sp>
      <p:sp>
        <p:nvSpPr>
          <p:cNvPr id="1140" name="Google Shape;1140;p37"/>
          <p:cNvSpPr txBox="1"/>
          <p:nvPr>
            <p:ph idx="1" type="body"/>
          </p:nvPr>
        </p:nvSpPr>
        <p:spPr>
          <a:xfrm>
            <a:off x="643600" y="1253400"/>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2400"/>
              </a:spcBef>
              <a:spcAft>
                <a:spcPts val="0"/>
              </a:spcAft>
              <a:buClr>
                <a:schemeClr val="dk2"/>
              </a:buClr>
              <a:buSzPts val="1100"/>
              <a:buFont typeface="Arial"/>
              <a:buNone/>
            </a:pPr>
            <a:r>
              <a:rPr b="1" lang="es-MX" sz="2700">
                <a:latin typeface="Arial"/>
                <a:ea typeface="Arial"/>
                <a:cs typeface="Arial"/>
                <a:sym typeface="Arial"/>
              </a:rPr>
              <a:t>Lanzamientos en etapas</a:t>
            </a:r>
            <a:endParaRPr b="1" sz="27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s-MX" sz="1500">
                <a:latin typeface="Arial"/>
                <a:ea typeface="Arial"/>
                <a:cs typeface="Arial"/>
                <a:sym typeface="Arial"/>
              </a:rPr>
              <a:t>Puedes publicar la actualización de una app en producción y probar los segmentos mediante un lanzamiento en etapas. De esta forma, la actualización solo estará disponible para un porcentaje de tus usuarios, que podrás aumentar con el tiempo.</a:t>
            </a:r>
            <a:endParaRPr sz="1500">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s-MX" sz="1500">
                <a:latin typeface="Arial"/>
                <a:ea typeface="Arial"/>
                <a:cs typeface="Arial"/>
                <a:sym typeface="Arial"/>
              </a:rPr>
              <a:t>Los lanzamientos en etapas solo se pueden usar para actualizar apps, no para publicarlas por primera vez.</a:t>
            </a:r>
            <a:endParaRPr sz="1500">
              <a:latin typeface="Arial"/>
              <a:ea typeface="Arial"/>
              <a:cs typeface="Arial"/>
              <a:sym typeface="Arial"/>
            </a:endParaRPr>
          </a:p>
          <a:p>
            <a:pPr indent="0" lvl="0" marL="0" rtl="0" algn="l">
              <a:lnSpc>
                <a:spcPct val="115000"/>
              </a:lnSpc>
              <a:spcBef>
                <a:spcPts val="1800"/>
              </a:spcBef>
              <a:spcAft>
                <a:spcPts val="0"/>
              </a:spcAft>
              <a:buClr>
                <a:schemeClr val="dk2"/>
              </a:buClr>
              <a:buSzPts val="1100"/>
              <a:buFont typeface="Arial"/>
              <a:buNone/>
            </a:pPr>
            <a:r>
              <a:rPr b="1" lang="es-MX" sz="2100">
                <a:latin typeface="Arial"/>
                <a:ea typeface="Arial"/>
                <a:cs typeface="Arial"/>
                <a:sym typeface="Arial"/>
              </a:rPr>
              <a:t>Orientación y aptitud de usuarios</a:t>
            </a:r>
            <a:endParaRPr b="1" sz="2100">
              <a:latin typeface="Arial"/>
              <a:ea typeface="Arial"/>
              <a:cs typeface="Arial"/>
              <a:sym typeface="Arial"/>
            </a:endParaRPr>
          </a:p>
          <a:p>
            <a:pPr indent="-323850" lvl="0" marL="457200" rtl="0" algn="l">
              <a:lnSpc>
                <a:spcPct val="115000"/>
              </a:lnSpc>
              <a:spcBef>
                <a:spcPts val="1200"/>
              </a:spcBef>
              <a:spcAft>
                <a:spcPts val="0"/>
              </a:spcAft>
              <a:buClr>
                <a:schemeClr val="dk1"/>
              </a:buClr>
              <a:buSzPts val="1500"/>
              <a:buFont typeface="Arial"/>
              <a:buChar char="●"/>
            </a:pPr>
            <a:r>
              <a:rPr lang="es-MX" sz="1500">
                <a:latin typeface="Arial"/>
                <a:ea typeface="Arial"/>
                <a:cs typeface="Arial"/>
                <a:sym typeface="Arial"/>
              </a:rPr>
              <a:t>Tanto los usuarios nuevos como los actuales son aptos para recibir actualizaciones de lanzamientos en etapas y se eligen de forma aleatoria en cada lanzamiento nuevo.</a:t>
            </a:r>
            <a:endParaRPr sz="1500">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Char char="●"/>
            </a:pPr>
            <a:r>
              <a:rPr lang="es-MX" sz="1500">
                <a:latin typeface="Arial"/>
                <a:ea typeface="Arial"/>
                <a:cs typeface="Arial"/>
                <a:sym typeface="Arial"/>
              </a:rPr>
              <a:t>Si detienes y reanudas el lanzamiento en etapas de tu versión, se verán afectados los mismos grupos de usuarios.</a:t>
            </a:r>
            <a:endParaRPr sz="1500">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Char char="●"/>
            </a:pPr>
            <a:r>
              <a:rPr lang="es-MX" sz="1500">
                <a:latin typeface="Arial"/>
                <a:ea typeface="Arial"/>
                <a:cs typeface="Arial"/>
                <a:sym typeface="Arial"/>
              </a:rPr>
              <a:t>Si ejecutas un lanzamiento en etapas para una versión nueva antes de completar el de la versión anterior, el nuevo lanzamiento usará el mismo grupo de usuarios que el anterior (según el porcentaje del lanzamiento).</a:t>
            </a:r>
            <a:endParaRPr sz="1500">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Char char="●"/>
            </a:pPr>
            <a:r>
              <a:rPr lang="es-MX" sz="1500">
                <a:latin typeface="Arial"/>
                <a:ea typeface="Arial"/>
                <a:cs typeface="Arial"/>
                <a:sym typeface="Arial"/>
              </a:rPr>
              <a:t>Si bien la actualización de tu app estará disponible para el porcentaje de usuarios del lanzamiento en etapas, es posible que transcurra un tiempo hasta que la reciba todo el grupo.</a:t>
            </a:r>
            <a:endParaRPr sz="1500">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Char char="●"/>
            </a:pPr>
            <a:r>
              <a:rPr lang="es-MX" sz="1500">
                <a:latin typeface="Arial"/>
                <a:ea typeface="Arial"/>
                <a:cs typeface="Arial"/>
                <a:sym typeface="Arial"/>
              </a:rPr>
              <a:t>No se notificará a los usuarios si reciben una versión de tu app en un lanzamiento en etapas.</a:t>
            </a:r>
            <a:endParaRPr sz="1500">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Char char="●"/>
            </a:pPr>
            <a:r>
              <a:rPr lang="es-MX" sz="1500">
                <a:latin typeface="Arial"/>
                <a:ea typeface="Arial"/>
                <a:cs typeface="Arial"/>
                <a:sym typeface="Arial"/>
              </a:rPr>
              <a:t>Si eliges países específicos para tu lanzamiento en etapas, la actualización se limitará a los usuarios con cuentas de Google Play en esas ubicaciones.</a:t>
            </a:r>
            <a:endParaRPr sz="1500">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3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Feedback del usuario</a:t>
            </a:r>
            <a:endParaRPr/>
          </a:p>
        </p:txBody>
      </p:sp>
      <p:sp>
        <p:nvSpPr>
          <p:cNvPr id="1146" name="Google Shape;1146;p3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11150" lvl="0" marL="457200" rtl="0" algn="just">
              <a:lnSpc>
                <a:spcPct val="115000"/>
              </a:lnSpc>
              <a:spcBef>
                <a:spcPts val="1200"/>
              </a:spcBef>
              <a:spcAft>
                <a:spcPts val="0"/>
              </a:spcAft>
              <a:buSzPts val="1300"/>
              <a:buFont typeface="Arial"/>
              <a:buChar char="❖"/>
            </a:pPr>
            <a:r>
              <a:rPr lang="es-MX" sz="2100">
                <a:latin typeface="Arial"/>
                <a:ea typeface="Arial"/>
                <a:cs typeface="Arial"/>
                <a:sym typeface="Arial"/>
              </a:rPr>
              <a:t>Comentarios de los usuarios sobre la experiencia de uso.</a:t>
            </a:r>
            <a:endParaRPr sz="2100">
              <a:latin typeface="Arial"/>
              <a:ea typeface="Arial"/>
              <a:cs typeface="Arial"/>
              <a:sym typeface="Arial"/>
            </a:endParaRPr>
          </a:p>
          <a:p>
            <a:pPr indent="-311150" lvl="0" marL="457200" rtl="0" algn="just">
              <a:lnSpc>
                <a:spcPct val="115000"/>
              </a:lnSpc>
              <a:spcBef>
                <a:spcPts val="0"/>
              </a:spcBef>
              <a:spcAft>
                <a:spcPts val="0"/>
              </a:spcAft>
              <a:buSzPts val="1300"/>
              <a:buFont typeface="Arial"/>
              <a:buChar char="❖"/>
            </a:pPr>
            <a:r>
              <a:rPr lang="es-MX" sz="2100">
                <a:latin typeface="Arial"/>
                <a:ea typeface="Arial"/>
                <a:cs typeface="Arial"/>
                <a:sym typeface="Arial"/>
              </a:rPr>
              <a:t>Problemas reportados y resueltos.</a:t>
            </a:r>
            <a:endParaRPr sz="2100">
              <a:latin typeface="Arial"/>
              <a:ea typeface="Arial"/>
              <a:cs typeface="Arial"/>
              <a:sym typeface="Arial"/>
            </a:endParaRPr>
          </a:p>
          <a:p>
            <a:pPr indent="0" lvl="0" marL="457200" rtl="0" algn="just">
              <a:lnSpc>
                <a:spcPct val="115000"/>
              </a:lnSpc>
              <a:spcBef>
                <a:spcPts val="1200"/>
              </a:spcBef>
              <a:spcAft>
                <a:spcPts val="0"/>
              </a:spcAft>
              <a:buNone/>
            </a:pPr>
            <a:r>
              <a:t/>
            </a:r>
            <a:endParaRPr sz="2100">
              <a:latin typeface="Arial"/>
              <a:ea typeface="Arial"/>
              <a:cs typeface="Arial"/>
              <a:sym typeface="Arial"/>
            </a:endParaRPr>
          </a:p>
          <a:p>
            <a:pPr indent="0" lvl="0" marL="0" rtl="0" algn="l">
              <a:spcBef>
                <a:spcPts val="1200"/>
              </a:spcBef>
              <a:spcAft>
                <a:spcPts val="1600"/>
              </a:spcAft>
              <a:buNone/>
            </a:pPr>
            <a:r>
              <a:t/>
            </a:r>
            <a:endParaRPr/>
          </a:p>
        </p:txBody>
      </p:sp>
      <p:pic>
        <p:nvPicPr>
          <p:cNvPr id="1147" name="Google Shape;1147;p38"/>
          <p:cNvPicPr preferRelativeResize="0"/>
          <p:nvPr/>
        </p:nvPicPr>
        <p:blipFill>
          <a:blip r:embed="rId3">
            <a:alphaModFix/>
          </a:blip>
          <a:stretch>
            <a:fillRect/>
          </a:stretch>
        </p:blipFill>
        <p:spPr>
          <a:xfrm>
            <a:off x="3763316" y="3371276"/>
            <a:ext cx="4665376" cy="3111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39"/>
          <p:cNvSpPr txBox="1"/>
          <p:nvPr>
            <p:ph type="title"/>
          </p:nvPr>
        </p:nvSpPr>
        <p:spPr>
          <a:xfrm>
            <a:off x="838200" y="2477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Monitoreo, </a:t>
            </a:r>
            <a:r>
              <a:rPr lang="es-MX"/>
              <a:t>evaluación</a:t>
            </a:r>
            <a:r>
              <a:rPr lang="es-MX"/>
              <a:t> e informes </a:t>
            </a:r>
            <a:endParaRPr/>
          </a:p>
        </p:txBody>
      </p:sp>
      <p:sp>
        <p:nvSpPr>
          <p:cNvPr id="1153" name="Google Shape;1153;p39"/>
          <p:cNvSpPr txBox="1"/>
          <p:nvPr>
            <p:ph idx="1" type="body"/>
          </p:nvPr>
        </p:nvSpPr>
        <p:spPr>
          <a:xfrm>
            <a:off x="3133250" y="1573425"/>
            <a:ext cx="8220600" cy="4948800"/>
          </a:xfrm>
          <a:prstGeom prst="rect">
            <a:avLst/>
          </a:prstGeom>
        </p:spPr>
        <p:txBody>
          <a:bodyPr anchorCtr="0" anchor="t" bIns="45700" lIns="91425" spcFirstLastPara="1" rIns="91425" wrap="square" tIns="45700">
            <a:normAutofit fontScale="77500"/>
          </a:bodyPr>
          <a:lstStyle/>
          <a:p>
            <a:pPr indent="-327025" lvl="0" marL="457200" rtl="0" algn="just">
              <a:lnSpc>
                <a:spcPct val="150000"/>
              </a:lnSpc>
              <a:spcBef>
                <a:spcPts val="1000"/>
              </a:spcBef>
              <a:spcAft>
                <a:spcPts val="0"/>
              </a:spcAft>
              <a:buSzPct val="100000"/>
              <a:buFont typeface="Arial"/>
              <a:buChar char="●"/>
            </a:pPr>
            <a:r>
              <a:rPr lang="es-MX" sz="2000">
                <a:latin typeface="Arial"/>
                <a:ea typeface="Arial"/>
                <a:cs typeface="Arial"/>
                <a:sym typeface="Arial"/>
              </a:rPr>
              <a:t>El equipo reportó avances, </a:t>
            </a:r>
            <a:r>
              <a:rPr lang="es-MX" sz="2000">
                <a:latin typeface="Arial"/>
                <a:ea typeface="Arial"/>
                <a:cs typeface="Arial"/>
                <a:sym typeface="Arial"/>
              </a:rPr>
              <a:t>análisis</a:t>
            </a:r>
            <a:r>
              <a:rPr lang="es-MX" sz="2000">
                <a:latin typeface="Arial"/>
                <a:ea typeface="Arial"/>
                <a:cs typeface="Arial"/>
                <a:sym typeface="Arial"/>
              </a:rPr>
              <a:t> y contratiempos con sprints semanales durante 10 semanas, iniciando el 11 de Septiembre y finalizando el 17 de Noviembre.</a:t>
            </a:r>
            <a:endParaRPr sz="2000">
              <a:latin typeface="Arial"/>
              <a:ea typeface="Arial"/>
              <a:cs typeface="Arial"/>
              <a:sym typeface="Arial"/>
            </a:endParaRPr>
          </a:p>
          <a:p>
            <a:pPr indent="0" lvl="0" marL="457200" rtl="0" algn="just">
              <a:lnSpc>
                <a:spcPct val="150000"/>
              </a:lnSpc>
              <a:spcBef>
                <a:spcPts val="1600"/>
              </a:spcBef>
              <a:spcAft>
                <a:spcPts val="0"/>
              </a:spcAft>
              <a:buNone/>
            </a:pPr>
            <a:r>
              <a:t/>
            </a:r>
            <a:endParaRPr sz="2000">
              <a:latin typeface="Arial"/>
              <a:ea typeface="Arial"/>
              <a:cs typeface="Arial"/>
              <a:sym typeface="Arial"/>
            </a:endParaRPr>
          </a:p>
          <a:p>
            <a:pPr indent="-327025" lvl="0" marL="457200" rtl="0" algn="just">
              <a:lnSpc>
                <a:spcPct val="150000"/>
              </a:lnSpc>
              <a:spcBef>
                <a:spcPts val="1600"/>
              </a:spcBef>
              <a:spcAft>
                <a:spcPts val="0"/>
              </a:spcAft>
              <a:buSzPct val="100000"/>
              <a:buFont typeface="Arial"/>
              <a:buChar char="●"/>
            </a:pPr>
            <a:r>
              <a:rPr lang="es-MX" sz="2000">
                <a:latin typeface="Arial"/>
                <a:ea typeface="Arial"/>
                <a:cs typeface="Arial"/>
                <a:sym typeface="Arial"/>
              </a:rPr>
              <a:t>Errores y cambios en el proyecto: Durante el desarrollo de la aplicación, tuvo retrasos principalmente por complementos que previamente se </a:t>
            </a:r>
            <a:r>
              <a:rPr lang="es-MX" sz="2000">
                <a:latin typeface="Arial"/>
                <a:ea typeface="Arial"/>
                <a:cs typeface="Arial"/>
                <a:sym typeface="Arial"/>
              </a:rPr>
              <a:t>utilizarían</a:t>
            </a:r>
            <a:r>
              <a:rPr lang="es-MX" sz="2000">
                <a:latin typeface="Arial"/>
                <a:ea typeface="Arial"/>
                <a:cs typeface="Arial"/>
                <a:sym typeface="Arial"/>
              </a:rPr>
              <a:t> al inicio de la </a:t>
            </a:r>
            <a:r>
              <a:rPr lang="es-MX" sz="2000">
                <a:latin typeface="Arial"/>
                <a:ea typeface="Arial"/>
                <a:cs typeface="Arial"/>
                <a:sym typeface="Arial"/>
              </a:rPr>
              <a:t>aplicación.</a:t>
            </a:r>
            <a:endParaRPr sz="2000">
              <a:latin typeface="Arial"/>
              <a:ea typeface="Arial"/>
              <a:cs typeface="Arial"/>
              <a:sym typeface="Arial"/>
            </a:endParaRPr>
          </a:p>
          <a:p>
            <a:pPr indent="0" lvl="0" marL="457200" rtl="0" algn="just">
              <a:lnSpc>
                <a:spcPct val="150000"/>
              </a:lnSpc>
              <a:spcBef>
                <a:spcPts val="1600"/>
              </a:spcBef>
              <a:spcAft>
                <a:spcPts val="0"/>
              </a:spcAft>
              <a:buNone/>
            </a:pPr>
            <a:r>
              <a:t/>
            </a:r>
            <a:endParaRPr sz="2000">
              <a:latin typeface="Arial"/>
              <a:ea typeface="Arial"/>
              <a:cs typeface="Arial"/>
              <a:sym typeface="Arial"/>
            </a:endParaRPr>
          </a:p>
          <a:p>
            <a:pPr indent="-327025" lvl="0" marL="457200" rtl="0" algn="just">
              <a:lnSpc>
                <a:spcPct val="150000"/>
              </a:lnSpc>
              <a:spcBef>
                <a:spcPts val="1600"/>
              </a:spcBef>
              <a:spcAft>
                <a:spcPts val="0"/>
              </a:spcAft>
              <a:buSzPct val="100000"/>
              <a:buFont typeface="Arial"/>
              <a:buChar char="●"/>
            </a:pPr>
            <a:r>
              <a:rPr lang="es-MX" sz="2000">
                <a:latin typeface="Arial"/>
                <a:ea typeface="Arial"/>
                <a:cs typeface="Arial"/>
                <a:sym typeface="Arial"/>
              </a:rPr>
              <a:t>FeedBack en los usuarios: a lo largo del desarrollo de la aplicación, estuvimos constantemente compartiendo a usuarios las versiones constantemente, esto fue fundamental ya que recibiamos, opiniones, comentarios y encontrar la solución de errores que se encontraban en los dispositivos de diferentes usuarios.</a:t>
            </a:r>
            <a:endParaRPr sz="2000">
              <a:latin typeface="Arial"/>
              <a:ea typeface="Arial"/>
              <a:cs typeface="Arial"/>
              <a:sym typeface="Arial"/>
            </a:endParaRPr>
          </a:p>
        </p:txBody>
      </p:sp>
      <p:pic>
        <p:nvPicPr>
          <p:cNvPr id="1154" name="Google Shape;1154;p39"/>
          <p:cNvPicPr preferRelativeResize="0"/>
          <p:nvPr/>
        </p:nvPicPr>
        <p:blipFill>
          <a:blip r:embed="rId3">
            <a:alphaModFix/>
          </a:blip>
          <a:stretch>
            <a:fillRect/>
          </a:stretch>
        </p:blipFill>
        <p:spPr>
          <a:xfrm>
            <a:off x="1155963" y="1349599"/>
            <a:ext cx="1876316" cy="1325702"/>
          </a:xfrm>
          <a:prstGeom prst="rect">
            <a:avLst/>
          </a:prstGeom>
          <a:noFill/>
          <a:ln>
            <a:noFill/>
          </a:ln>
        </p:spPr>
      </p:pic>
      <p:pic>
        <p:nvPicPr>
          <p:cNvPr id="1155" name="Google Shape;1155;p39"/>
          <p:cNvPicPr preferRelativeResize="0"/>
          <p:nvPr/>
        </p:nvPicPr>
        <p:blipFill>
          <a:blip r:embed="rId4">
            <a:alphaModFix/>
          </a:blip>
          <a:stretch>
            <a:fillRect/>
          </a:stretch>
        </p:blipFill>
        <p:spPr>
          <a:xfrm>
            <a:off x="1431275" y="2843501"/>
            <a:ext cx="1325700" cy="1325700"/>
          </a:xfrm>
          <a:prstGeom prst="rect">
            <a:avLst/>
          </a:prstGeom>
          <a:noFill/>
          <a:ln>
            <a:noFill/>
          </a:ln>
        </p:spPr>
      </p:pic>
      <p:pic>
        <p:nvPicPr>
          <p:cNvPr id="1156" name="Google Shape;1156;p39"/>
          <p:cNvPicPr preferRelativeResize="0"/>
          <p:nvPr/>
        </p:nvPicPr>
        <p:blipFill>
          <a:blip r:embed="rId5">
            <a:alphaModFix/>
          </a:blip>
          <a:stretch>
            <a:fillRect/>
          </a:stretch>
        </p:blipFill>
        <p:spPr>
          <a:xfrm>
            <a:off x="642900" y="4594275"/>
            <a:ext cx="2389375" cy="17448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40"/>
          <p:cNvSpPr txBox="1"/>
          <p:nvPr>
            <p:ph type="title"/>
          </p:nvPr>
        </p:nvSpPr>
        <p:spPr>
          <a:xfrm>
            <a:off x="838200" y="4453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Sustentabilidad: administración y financiamiento para el desarrollo </a:t>
            </a:r>
            <a:endParaRPr/>
          </a:p>
        </p:txBody>
      </p:sp>
      <p:sp>
        <p:nvSpPr>
          <p:cNvPr id="1162" name="Google Shape;1162;p40"/>
          <p:cNvSpPr txBox="1"/>
          <p:nvPr>
            <p:ph idx="1" type="body"/>
          </p:nvPr>
        </p:nvSpPr>
        <p:spPr>
          <a:xfrm>
            <a:off x="485225" y="2187175"/>
            <a:ext cx="3318900" cy="3972300"/>
          </a:xfrm>
          <a:prstGeom prst="rect">
            <a:avLst/>
          </a:prstGeom>
        </p:spPr>
        <p:txBody>
          <a:bodyPr anchorCtr="0" anchor="t" bIns="45700" lIns="91425" spcFirstLastPara="1" rIns="91425" wrap="square" tIns="45700">
            <a:normAutofit fontScale="25000" lnSpcReduction="20000"/>
          </a:bodyPr>
          <a:lstStyle/>
          <a:p>
            <a:pPr indent="0" lvl="0" marL="0" rtl="0" algn="l">
              <a:spcBef>
                <a:spcPts val="1000"/>
              </a:spcBef>
              <a:spcAft>
                <a:spcPts val="0"/>
              </a:spcAft>
              <a:buNone/>
            </a:pPr>
            <a:r>
              <a:t/>
            </a:r>
            <a:endParaRPr sz="2300">
              <a:latin typeface="Arial"/>
              <a:ea typeface="Arial"/>
              <a:cs typeface="Arial"/>
              <a:sym typeface="Arial"/>
            </a:endParaRPr>
          </a:p>
          <a:p>
            <a:pPr indent="-360362" lvl="0" marL="457200" rtl="0" algn="just">
              <a:lnSpc>
                <a:spcPct val="100000"/>
              </a:lnSpc>
              <a:spcBef>
                <a:spcPts val="1600"/>
              </a:spcBef>
              <a:spcAft>
                <a:spcPts val="0"/>
              </a:spcAft>
              <a:buSzPct val="100000"/>
              <a:buFont typeface="Arial"/>
              <a:buChar char="❖"/>
            </a:pPr>
            <a:r>
              <a:rPr lang="es-MX" sz="8300">
                <a:latin typeface="Arial"/>
                <a:ea typeface="Arial"/>
                <a:cs typeface="Arial"/>
                <a:sym typeface="Arial"/>
              </a:rPr>
              <a:t>Actualizaciones</a:t>
            </a:r>
            <a:endParaRPr sz="8300">
              <a:latin typeface="Arial"/>
              <a:ea typeface="Arial"/>
              <a:cs typeface="Arial"/>
              <a:sym typeface="Arial"/>
            </a:endParaRPr>
          </a:p>
          <a:p>
            <a:pPr indent="0" lvl="0" marL="0" rtl="0" algn="l">
              <a:lnSpc>
                <a:spcPct val="150000"/>
              </a:lnSpc>
              <a:spcBef>
                <a:spcPts val="1600"/>
              </a:spcBef>
              <a:spcAft>
                <a:spcPts val="0"/>
              </a:spcAft>
              <a:buNone/>
            </a:pPr>
            <a:r>
              <a:rPr lang="es-MX" sz="8300">
                <a:latin typeface="Arial"/>
                <a:ea typeface="Arial"/>
                <a:cs typeface="Arial"/>
                <a:sym typeface="Arial"/>
              </a:rPr>
              <a:t>Constante mejora dentro del funcionamiento de la aplicación. </a:t>
            </a:r>
            <a:endParaRPr sz="8300">
              <a:latin typeface="Arial"/>
              <a:ea typeface="Arial"/>
              <a:cs typeface="Arial"/>
              <a:sym typeface="Arial"/>
            </a:endParaRPr>
          </a:p>
          <a:p>
            <a:pPr indent="0" lvl="0" marL="0" rtl="0" algn="just">
              <a:lnSpc>
                <a:spcPct val="100000"/>
              </a:lnSpc>
              <a:spcBef>
                <a:spcPts val="1600"/>
              </a:spcBef>
              <a:spcAft>
                <a:spcPts val="0"/>
              </a:spcAft>
              <a:buNone/>
            </a:pPr>
            <a:r>
              <a:t/>
            </a:r>
            <a:endParaRPr sz="8300">
              <a:latin typeface="Arial"/>
              <a:ea typeface="Arial"/>
              <a:cs typeface="Arial"/>
              <a:sym typeface="Arial"/>
            </a:endParaRPr>
          </a:p>
          <a:p>
            <a:pPr indent="0" lvl="0" marL="0" rtl="0" algn="just">
              <a:lnSpc>
                <a:spcPct val="100000"/>
              </a:lnSpc>
              <a:spcBef>
                <a:spcPts val="1600"/>
              </a:spcBef>
              <a:spcAft>
                <a:spcPts val="0"/>
              </a:spcAft>
              <a:buNone/>
            </a:pPr>
            <a:r>
              <a:t/>
            </a:r>
            <a:endParaRPr sz="7500">
              <a:latin typeface="Arial"/>
              <a:ea typeface="Arial"/>
              <a:cs typeface="Arial"/>
              <a:sym typeface="Arial"/>
            </a:endParaRPr>
          </a:p>
          <a:p>
            <a:pPr indent="0" lvl="0" marL="0" rtl="0" algn="just">
              <a:lnSpc>
                <a:spcPct val="100000"/>
              </a:lnSpc>
              <a:spcBef>
                <a:spcPts val="1600"/>
              </a:spcBef>
              <a:spcAft>
                <a:spcPts val="0"/>
              </a:spcAft>
              <a:buNone/>
            </a:pPr>
            <a:r>
              <a:t/>
            </a:r>
            <a:endParaRPr sz="7500">
              <a:latin typeface="Arial"/>
              <a:ea typeface="Arial"/>
              <a:cs typeface="Arial"/>
              <a:sym typeface="Arial"/>
            </a:endParaRPr>
          </a:p>
          <a:p>
            <a:pPr indent="0" lvl="0" marL="0" rtl="0" algn="just">
              <a:lnSpc>
                <a:spcPct val="100000"/>
              </a:lnSpc>
              <a:spcBef>
                <a:spcPts val="1600"/>
              </a:spcBef>
              <a:spcAft>
                <a:spcPts val="1600"/>
              </a:spcAft>
              <a:buNone/>
            </a:pPr>
            <a:r>
              <a:t/>
            </a:r>
            <a:endParaRPr sz="7500">
              <a:latin typeface="Arial"/>
              <a:ea typeface="Arial"/>
              <a:cs typeface="Arial"/>
              <a:sym typeface="Arial"/>
            </a:endParaRPr>
          </a:p>
        </p:txBody>
      </p:sp>
      <p:sp>
        <p:nvSpPr>
          <p:cNvPr id="1163" name="Google Shape;1163;p40"/>
          <p:cNvSpPr txBox="1"/>
          <p:nvPr>
            <p:ph idx="1" type="body"/>
          </p:nvPr>
        </p:nvSpPr>
        <p:spPr>
          <a:xfrm>
            <a:off x="3953925" y="1808400"/>
            <a:ext cx="3861600" cy="3241200"/>
          </a:xfrm>
          <a:prstGeom prst="rect">
            <a:avLst/>
          </a:prstGeom>
        </p:spPr>
        <p:txBody>
          <a:bodyPr anchorCtr="0" anchor="t" bIns="45700" lIns="91425" spcFirstLastPara="1" rIns="91425" wrap="square" tIns="45700">
            <a:normAutofit fontScale="25000" lnSpcReduction="20000"/>
          </a:bodyPr>
          <a:lstStyle/>
          <a:p>
            <a:pPr indent="0" lvl="0" marL="0" rtl="0" algn="l">
              <a:spcBef>
                <a:spcPts val="1000"/>
              </a:spcBef>
              <a:spcAft>
                <a:spcPts val="0"/>
              </a:spcAft>
              <a:buNone/>
            </a:pPr>
            <a:r>
              <a:t/>
            </a:r>
            <a:endParaRPr sz="2300"/>
          </a:p>
          <a:p>
            <a:pPr indent="0" lvl="0" marL="0" rtl="0" algn="just">
              <a:lnSpc>
                <a:spcPct val="100000"/>
              </a:lnSpc>
              <a:spcBef>
                <a:spcPts val="1600"/>
              </a:spcBef>
              <a:spcAft>
                <a:spcPts val="0"/>
              </a:spcAft>
              <a:buNone/>
            </a:pPr>
            <a:r>
              <a:t/>
            </a:r>
            <a:endParaRPr sz="8300">
              <a:latin typeface="Arial"/>
              <a:ea typeface="Arial"/>
              <a:cs typeface="Arial"/>
              <a:sym typeface="Arial"/>
            </a:endParaRPr>
          </a:p>
          <a:p>
            <a:pPr indent="-360362" lvl="0" marL="457200" rtl="0" algn="l">
              <a:lnSpc>
                <a:spcPct val="150000"/>
              </a:lnSpc>
              <a:spcBef>
                <a:spcPts val="1600"/>
              </a:spcBef>
              <a:spcAft>
                <a:spcPts val="0"/>
              </a:spcAft>
              <a:buSzPct val="100000"/>
              <a:buFont typeface="Arial"/>
              <a:buChar char="❖"/>
            </a:pPr>
            <a:r>
              <a:rPr lang="es-MX" sz="8300">
                <a:latin typeface="Arial"/>
                <a:ea typeface="Arial"/>
                <a:cs typeface="Arial"/>
                <a:sym typeface="Arial"/>
              </a:rPr>
              <a:t>Ahorro de recursos</a:t>
            </a:r>
            <a:r>
              <a:rPr lang="es-MX" sz="8300">
                <a:latin typeface="Arial"/>
                <a:ea typeface="Arial"/>
                <a:cs typeface="Arial"/>
                <a:sym typeface="Arial"/>
              </a:rPr>
              <a:t> </a:t>
            </a:r>
            <a:endParaRPr sz="8300">
              <a:latin typeface="Arial"/>
              <a:ea typeface="Arial"/>
              <a:cs typeface="Arial"/>
              <a:sym typeface="Arial"/>
            </a:endParaRPr>
          </a:p>
          <a:p>
            <a:pPr indent="0" lvl="0" marL="0" rtl="0" algn="l">
              <a:lnSpc>
                <a:spcPct val="150000"/>
              </a:lnSpc>
              <a:spcBef>
                <a:spcPts val="1600"/>
              </a:spcBef>
              <a:spcAft>
                <a:spcPts val="0"/>
              </a:spcAft>
              <a:buNone/>
            </a:pPr>
            <a:r>
              <a:rPr lang="es-MX" sz="8300">
                <a:latin typeface="Arial"/>
                <a:ea typeface="Arial"/>
                <a:cs typeface="Arial"/>
                <a:sym typeface="Arial"/>
              </a:rPr>
              <a:t>Eficiencia, y optimización del código para hacer la aplicación lo más rápida posible.</a:t>
            </a:r>
            <a:endParaRPr sz="8300">
              <a:latin typeface="Arial"/>
              <a:ea typeface="Arial"/>
              <a:cs typeface="Arial"/>
              <a:sym typeface="Arial"/>
            </a:endParaRPr>
          </a:p>
          <a:p>
            <a:pPr indent="0" lvl="0" marL="0" rtl="0" algn="l">
              <a:lnSpc>
                <a:spcPct val="150000"/>
              </a:lnSpc>
              <a:spcBef>
                <a:spcPts val="1600"/>
              </a:spcBef>
              <a:spcAft>
                <a:spcPts val="0"/>
              </a:spcAft>
              <a:buNone/>
            </a:pPr>
            <a:r>
              <a:rPr lang="es-MX" sz="8300">
                <a:latin typeface="Arial"/>
                <a:ea typeface="Arial"/>
                <a:cs typeface="Arial"/>
                <a:sym typeface="Arial"/>
              </a:rPr>
              <a:t>Esto mismo nos permite ahorrar recursos</a:t>
            </a:r>
            <a:endParaRPr sz="8300">
              <a:latin typeface="Arial"/>
              <a:ea typeface="Arial"/>
              <a:cs typeface="Arial"/>
              <a:sym typeface="Arial"/>
            </a:endParaRPr>
          </a:p>
          <a:p>
            <a:pPr indent="0" lvl="0" marL="0" rtl="0" algn="just">
              <a:lnSpc>
                <a:spcPct val="100000"/>
              </a:lnSpc>
              <a:spcBef>
                <a:spcPts val="1600"/>
              </a:spcBef>
              <a:spcAft>
                <a:spcPts val="0"/>
              </a:spcAft>
              <a:buNone/>
            </a:pPr>
            <a:r>
              <a:t/>
            </a:r>
            <a:endParaRPr sz="8300">
              <a:latin typeface="Arial"/>
              <a:ea typeface="Arial"/>
              <a:cs typeface="Arial"/>
              <a:sym typeface="Arial"/>
            </a:endParaRPr>
          </a:p>
          <a:p>
            <a:pPr indent="0" lvl="0" marL="0" rtl="0" algn="just">
              <a:lnSpc>
                <a:spcPct val="100000"/>
              </a:lnSpc>
              <a:spcBef>
                <a:spcPts val="1600"/>
              </a:spcBef>
              <a:spcAft>
                <a:spcPts val="0"/>
              </a:spcAft>
              <a:buNone/>
            </a:pPr>
            <a:r>
              <a:t/>
            </a:r>
            <a:endParaRPr sz="7500">
              <a:latin typeface="Arial"/>
              <a:ea typeface="Arial"/>
              <a:cs typeface="Arial"/>
              <a:sym typeface="Arial"/>
            </a:endParaRPr>
          </a:p>
          <a:p>
            <a:pPr indent="0" lvl="0" marL="0" rtl="0" algn="just">
              <a:lnSpc>
                <a:spcPct val="100000"/>
              </a:lnSpc>
              <a:spcBef>
                <a:spcPts val="1600"/>
              </a:spcBef>
              <a:spcAft>
                <a:spcPts val="0"/>
              </a:spcAft>
              <a:buNone/>
            </a:pPr>
            <a:r>
              <a:t/>
            </a:r>
            <a:endParaRPr sz="7500">
              <a:latin typeface="Arial"/>
              <a:ea typeface="Arial"/>
              <a:cs typeface="Arial"/>
              <a:sym typeface="Arial"/>
            </a:endParaRPr>
          </a:p>
          <a:p>
            <a:pPr indent="0" lvl="0" marL="0" rtl="0" algn="just">
              <a:lnSpc>
                <a:spcPct val="100000"/>
              </a:lnSpc>
              <a:spcBef>
                <a:spcPts val="1600"/>
              </a:spcBef>
              <a:spcAft>
                <a:spcPts val="1600"/>
              </a:spcAft>
              <a:buNone/>
            </a:pPr>
            <a:r>
              <a:t/>
            </a:r>
            <a:endParaRPr sz="7500">
              <a:latin typeface="Arial"/>
              <a:ea typeface="Arial"/>
              <a:cs typeface="Arial"/>
              <a:sym typeface="Arial"/>
            </a:endParaRPr>
          </a:p>
        </p:txBody>
      </p:sp>
      <p:sp>
        <p:nvSpPr>
          <p:cNvPr id="1164" name="Google Shape;1164;p40"/>
          <p:cNvSpPr txBox="1"/>
          <p:nvPr>
            <p:ph idx="1" type="body"/>
          </p:nvPr>
        </p:nvSpPr>
        <p:spPr>
          <a:xfrm>
            <a:off x="8046550" y="1673325"/>
            <a:ext cx="3861600" cy="4309500"/>
          </a:xfrm>
          <a:prstGeom prst="rect">
            <a:avLst/>
          </a:prstGeom>
        </p:spPr>
        <p:txBody>
          <a:bodyPr anchorCtr="0" anchor="t" bIns="45700" lIns="91425" spcFirstLastPara="1" rIns="91425" wrap="square" tIns="45700">
            <a:normAutofit fontScale="25000" lnSpcReduction="20000"/>
          </a:bodyPr>
          <a:lstStyle/>
          <a:p>
            <a:pPr indent="0" lvl="0" marL="0" rtl="0" algn="l">
              <a:spcBef>
                <a:spcPts val="1000"/>
              </a:spcBef>
              <a:spcAft>
                <a:spcPts val="0"/>
              </a:spcAft>
              <a:buNone/>
            </a:pPr>
            <a:r>
              <a:t/>
            </a:r>
            <a:endParaRPr sz="2300"/>
          </a:p>
          <a:p>
            <a:pPr indent="0" lvl="0" marL="0" rtl="0" algn="just">
              <a:lnSpc>
                <a:spcPct val="100000"/>
              </a:lnSpc>
              <a:spcBef>
                <a:spcPts val="1600"/>
              </a:spcBef>
              <a:spcAft>
                <a:spcPts val="0"/>
              </a:spcAft>
              <a:buNone/>
            </a:pPr>
            <a:r>
              <a:t/>
            </a:r>
            <a:endParaRPr sz="8300">
              <a:latin typeface="Arial"/>
              <a:ea typeface="Arial"/>
              <a:cs typeface="Arial"/>
              <a:sym typeface="Arial"/>
            </a:endParaRPr>
          </a:p>
          <a:p>
            <a:pPr indent="-360362" lvl="0" marL="457200" rtl="0" algn="l">
              <a:lnSpc>
                <a:spcPct val="150000"/>
              </a:lnSpc>
              <a:spcBef>
                <a:spcPts val="1600"/>
              </a:spcBef>
              <a:spcAft>
                <a:spcPts val="0"/>
              </a:spcAft>
              <a:buSzPct val="100000"/>
              <a:buFont typeface="Arial"/>
              <a:buChar char="❖"/>
            </a:pPr>
            <a:r>
              <a:rPr lang="es-MX" sz="8300">
                <a:latin typeface="Arial"/>
                <a:ea typeface="Arial"/>
                <a:cs typeface="Arial"/>
                <a:sym typeface="Arial"/>
              </a:rPr>
              <a:t>Empresas en crecimiento: </a:t>
            </a:r>
            <a:endParaRPr sz="8300">
              <a:latin typeface="Arial"/>
              <a:ea typeface="Arial"/>
              <a:cs typeface="Arial"/>
              <a:sym typeface="Arial"/>
            </a:endParaRPr>
          </a:p>
          <a:p>
            <a:pPr indent="0" lvl="0" marL="0" rtl="0" algn="l">
              <a:lnSpc>
                <a:spcPct val="150000"/>
              </a:lnSpc>
              <a:spcBef>
                <a:spcPts val="1600"/>
              </a:spcBef>
              <a:spcAft>
                <a:spcPts val="0"/>
              </a:spcAft>
              <a:buClr>
                <a:schemeClr val="dk2"/>
              </a:buClr>
              <a:buSzPts val="275"/>
              <a:buFont typeface="Arial"/>
              <a:buNone/>
            </a:pPr>
            <a:r>
              <a:rPr lang="es-MX" sz="8300">
                <a:latin typeface="Arial"/>
                <a:ea typeface="Arial"/>
                <a:cs typeface="Arial"/>
                <a:sym typeface="Arial"/>
              </a:rPr>
              <a:t>Buscaremos el distribuir nuestra aplicación en empresas en desarrollo que estén dispuestas a confiar en las nuevas tecnologías</a:t>
            </a:r>
            <a:endParaRPr sz="8300">
              <a:latin typeface="Arial"/>
              <a:ea typeface="Arial"/>
              <a:cs typeface="Arial"/>
              <a:sym typeface="Arial"/>
            </a:endParaRPr>
          </a:p>
          <a:p>
            <a:pPr indent="0" lvl="0" marL="0" rtl="0" algn="l">
              <a:lnSpc>
                <a:spcPct val="100000"/>
              </a:lnSpc>
              <a:spcBef>
                <a:spcPts val="1600"/>
              </a:spcBef>
              <a:spcAft>
                <a:spcPts val="0"/>
              </a:spcAft>
              <a:buNone/>
            </a:pPr>
            <a:r>
              <a:t/>
            </a:r>
            <a:endParaRPr sz="8300">
              <a:latin typeface="Arial"/>
              <a:ea typeface="Arial"/>
              <a:cs typeface="Arial"/>
              <a:sym typeface="Arial"/>
            </a:endParaRPr>
          </a:p>
          <a:p>
            <a:pPr indent="0" lvl="0" marL="0" rtl="0" algn="just">
              <a:lnSpc>
                <a:spcPct val="100000"/>
              </a:lnSpc>
              <a:spcBef>
                <a:spcPts val="1600"/>
              </a:spcBef>
              <a:spcAft>
                <a:spcPts val="0"/>
              </a:spcAft>
              <a:buNone/>
            </a:pPr>
            <a:r>
              <a:t/>
            </a:r>
            <a:endParaRPr sz="8300">
              <a:latin typeface="Arial"/>
              <a:ea typeface="Arial"/>
              <a:cs typeface="Arial"/>
              <a:sym typeface="Arial"/>
            </a:endParaRPr>
          </a:p>
          <a:p>
            <a:pPr indent="0" lvl="0" marL="0" rtl="0" algn="just">
              <a:lnSpc>
                <a:spcPct val="100000"/>
              </a:lnSpc>
              <a:spcBef>
                <a:spcPts val="1600"/>
              </a:spcBef>
              <a:spcAft>
                <a:spcPts val="0"/>
              </a:spcAft>
              <a:buNone/>
            </a:pPr>
            <a:r>
              <a:t/>
            </a:r>
            <a:endParaRPr sz="7500">
              <a:latin typeface="Arial"/>
              <a:ea typeface="Arial"/>
              <a:cs typeface="Arial"/>
              <a:sym typeface="Arial"/>
            </a:endParaRPr>
          </a:p>
          <a:p>
            <a:pPr indent="0" lvl="0" marL="0" rtl="0" algn="just">
              <a:lnSpc>
                <a:spcPct val="100000"/>
              </a:lnSpc>
              <a:spcBef>
                <a:spcPts val="1600"/>
              </a:spcBef>
              <a:spcAft>
                <a:spcPts val="0"/>
              </a:spcAft>
              <a:buNone/>
            </a:pPr>
            <a:r>
              <a:t/>
            </a:r>
            <a:endParaRPr sz="7500">
              <a:latin typeface="Arial"/>
              <a:ea typeface="Arial"/>
              <a:cs typeface="Arial"/>
              <a:sym typeface="Arial"/>
            </a:endParaRPr>
          </a:p>
          <a:p>
            <a:pPr indent="0" lvl="0" marL="0" rtl="0" algn="just">
              <a:lnSpc>
                <a:spcPct val="100000"/>
              </a:lnSpc>
              <a:spcBef>
                <a:spcPts val="1600"/>
              </a:spcBef>
              <a:spcAft>
                <a:spcPts val="1600"/>
              </a:spcAft>
              <a:buNone/>
            </a:pPr>
            <a:r>
              <a:t/>
            </a:r>
            <a:endParaRPr sz="75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4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Materiales de apoyo</a:t>
            </a:r>
            <a:endParaRPr/>
          </a:p>
        </p:txBody>
      </p:sp>
      <p:pic>
        <p:nvPicPr>
          <p:cNvPr id="1170" name="Google Shape;1170;p41"/>
          <p:cNvPicPr preferRelativeResize="0"/>
          <p:nvPr/>
        </p:nvPicPr>
        <p:blipFill>
          <a:blip r:embed="rId3">
            <a:alphaModFix/>
          </a:blip>
          <a:stretch>
            <a:fillRect/>
          </a:stretch>
        </p:blipFill>
        <p:spPr>
          <a:xfrm>
            <a:off x="1575150" y="2434907"/>
            <a:ext cx="2677125" cy="2677125"/>
          </a:xfrm>
          <a:prstGeom prst="rect">
            <a:avLst/>
          </a:prstGeom>
          <a:noFill/>
          <a:ln>
            <a:noFill/>
          </a:ln>
        </p:spPr>
      </p:pic>
      <p:pic>
        <p:nvPicPr>
          <p:cNvPr id="1171" name="Google Shape;1171;p41"/>
          <p:cNvPicPr preferRelativeResize="0"/>
          <p:nvPr/>
        </p:nvPicPr>
        <p:blipFill>
          <a:blip r:embed="rId4">
            <a:alphaModFix/>
          </a:blip>
          <a:stretch>
            <a:fillRect/>
          </a:stretch>
        </p:blipFill>
        <p:spPr>
          <a:xfrm>
            <a:off x="4751775" y="2434907"/>
            <a:ext cx="2688462" cy="2677125"/>
          </a:xfrm>
          <a:prstGeom prst="rect">
            <a:avLst/>
          </a:prstGeom>
          <a:noFill/>
          <a:ln>
            <a:noFill/>
          </a:ln>
        </p:spPr>
      </p:pic>
      <p:pic>
        <p:nvPicPr>
          <p:cNvPr id="1172" name="Google Shape;1172;p41"/>
          <p:cNvPicPr preferRelativeResize="0"/>
          <p:nvPr/>
        </p:nvPicPr>
        <p:blipFill>
          <a:blip r:embed="rId5">
            <a:alphaModFix/>
          </a:blip>
          <a:stretch>
            <a:fillRect/>
          </a:stretch>
        </p:blipFill>
        <p:spPr>
          <a:xfrm>
            <a:off x="8092775" y="2434907"/>
            <a:ext cx="2688450" cy="2688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Materiales de apoyo</a:t>
            </a:r>
            <a:endParaRPr/>
          </a:p>
        </p:txBody>
      </p:sp>
      <p:pic>
        <p:nvPicPr>
          <p:cNvPr descr="Blender Logos" id="1178" name="Google Shape;1178;p42"/>
          <p:cNvPicPr preferRelativeResize="0"/>
          <p:nvPr/>
        </p:nvPicPr>
        <p:blipFill>
          <a:blip r:embed="rId3">
            <a:alphaModFix/>
          </a:blip>
          <a:stretch>
            <a:fillRect/>
          </a:stretch>
        </p:blipFill>
        <p:spPr>
          <a:xfrm>
            <a:off x="660178" y="2763025"/>
            <a:ext cx="2489075" cy="2032200"/>
          </a:xfrm>
          <a:prstGeom prst="rect">
            <a:avLst/>
          </a:prstGeom>
          <a:noFill/>
          <a:ln>
            <a:noFill/>
          </a:ln>
        </p:spPr>
      </p:pic>
      <p:pic>
        <p:nvPicPr>
          <p:cNvPr id="1179" name="Google Shape;1179;p42"/>
          <p:cNvPicPr preferRelativeResize="0"/>
          <p:nvPr/>
        </p:nvPicPr>
        <p:blipFill>
          <a:blip r:embed="rId4">
            <a:alphaModFix/>
          </a:blip>
          <a:stretch>
            <a:fillRect/>
          </a:stretch>
        </p:blipFill>
        <p:spPr>
          <a:xfrm>
            <a:off x="3426500" y="2648563"/>
            <a:ext cx="2318848" cy="2261123"/>
          </a:xfrm>
          <a:prstGeom prst="rect">
            <a:avLst/>
          </a:prstGeom>
          <a:noFill/>
          <a:ln>
            <a:noFill/>
          </a:ln>
        </p:spPr>
      </p:pic>
      <p:pic>
        <p:nvPicPr>
          <p:cNvPr id="1180" name="Google Shape;1180;p42"/>
          <p:cNvPicPr preferRelativeResize="0"/>
          <p:nvPr/>
        </p:nvPicPr>
        <p:blipFill>
          <a:blip r:embed="rId5">
            <a:alphaModFix/>
          </a:blip>
          <a:stretch>
            <a:fillRect/>
          </a:stretch>
        </p:blipFill>
        <p:spPr>
          <a:xfrm>
            <a:off x="6054812" y="2253900"/>
            <a:ext cx="3050450" cy="3050450"/>
          </a:xfrm>
          <a:prstGeom prst="rect">
            <a:avLst/>
          </a:prstGeom>
          <a:noFill/>
          <a:ln>
            <a:noFill/>
          </a:ln>
        </p:spPr>
      </p:pic>
      <p:pic>
        <p:nvPicPr>
          <p:cNvPr id="1181" name="Google Shape;1181;p42"/>
          <p:cNvPicPr preferRelativeResize="0"/>
          <p:nvPr/>
        </p:nvPicPr>
        <p:blipFill>
          <a:blip r:embed="rId6">
            <a:alphaModFix/>
          </a:blip>
          <a:stretch>
            <a:fillRect/>
          </a:stretch>
        </p:blipFill>
        <p:spPr>
          <a:xfrm>
            <a:off x="9286850" y="2725200"/>
            <a:ext cx="2704800" cy="2107842"/>
          </a:xfrm>
          <a:prstGeom prst="rect">
            <a:avLst/>
          </a:prstGeom>
          <a:noFill/>
          <a:ln>
            <a:noFill/>
          </a:ln>
          <a:effectLst>
            <a:outerShdw blurRad="57150" rotWithShape="0" algn="bl" dir="7260000" dist="57150">
              <a:srgbClr val="FFFFFF"/>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300">
                <a:latin typeface="Arial"/>
                <a:ea typeface="Arial"/>
                <a:cs typeface="Arial"/>
                <a:sym typeface="Arial"/>
              </a:rPr>
              <a:t>Introducción</a:t>
            </a:r>
            <a:endParaRPr sz="4300">
              <a:latin typeface="Arial"/>
              <a:ea typeface="Arial"/>
              <a:cs typeface="Arial"/>
              <a:sym typeface="Arial"/>
            </a:endParaRPr>
          </a:p>
        </p:txBody>
      </p:sp>
      <p:sp>
        <p:nvSpPr>
          <p:cNvPr id="996" name="Google Shape;996;p16"/>
          <p:cNvSpPr txBox="1"/>
          <p:nvPr>
            <p:ph idx="1" type="body"/>
          </p:nvPr>
        </p:nvSpPr>
        <p:spPr>
          <a:xfrm>
            <a:off x="838200" y="1690825"/>
            <a:ext cx="5413800" cy="4369800"/>
          </a:xfrm>
          <a:prstGeom prst="rect">
            <a:avLst/>
          </a:prstGeom>
        </p:spPr>
        <p:txBody>
          <a:bodyPr anchorCtr="0" anchor="t" bIns="45700" lIns="91425" spcFirstLastPara="1" rIns="91425" wrap="square" tIns="45700">
            <a:normAutofit fontScale="92500" lnSpcReduction="10000"/>
          </a:bodyPr>
          <a:lstStyle/>
          <a:p>
            <a:pPr indent="0" lvl="0" marL="0" rtl="0" algn="just">
              <a:lnSpc>
                <a:spcPct val="115000"/>
              </a:lnSpc>
              <a:spcBef>
                <a:spcPts val="1000"/>
              </a:spcBef>
              <a:spcAft>
                <a:spcPts val="0"/>
              </a:spcAft>
              <a:buNone/>
            </a:pPr>
            <a:r>
              <a:rPr lang="es-MX" sz="2100">
                <a:latin typeface="Arial"/>
                <a:ea typeface="Arial"/>
                <a:cs typeface="Arial"/>
                <a:sym typeface="Arial"/>
              </a:rPr>
              <a:t>SwiftCode ofrece esta </a:t>
            </a:r>
            <a:r>
              <a:rPr lang="es-MX" sz="2100">
                <a:latin typeface="Arial"/>
                <a:ea typeface="Arial"/>
                <a:cs typeface="Arial"/>
                <a:sym typeface="Arial"/>
              </a:rPr>
              <a:t>innovadora aplicación de reconocimiento facial, diseñada para llevar la experiencia de probar lentes virtuales a un nivel completamente nuevo mediante la realidad aumentada. </a:t>
            </a:r>
            <a:endParaRPr sz="2100">
              <a:latin typeface="Arial"/>
              <a:ea typeface="Arial"/>
              <a:cs typeface="Arial"/>
              <a:sym typeface="Arial"/>
            </a:endParaRPr>
          </a:p>
          <a:p>
            <a:pPr indent="0" lvl="0" marL="0" rtl="0" algn="just">
              <a:lnSpc>
                <a:spcPct val="115000"/>
              </a:lnSpc>
              <a:spcBef>
                <a:spcPts val="1600"/>
              </a:spcBef>
              <a:spcAft>
                <a:spcPts val="0"/>
              </a:spcAft>
              <a:buNone/>
            </a:pPr>
            <a:r>
              <a:rPr lang="es-MX" sz="2100">
                <a:latin typeface="Arial"/>
                <a:ea typeface="Arial"/>
                <a:cs typeface="Arial"/>
                <a:sym typeface="Arial"/>
              </a:rPr>
              <a:t>Con esta aplicación, podrás explorar una amplia gama de estilos de lentes desde la comodidad de tu dispositivo móvil, todo gracias a nuestra avanzada tecnología de reconocimiento facial.</a:t>
            </a:r>
            <a:endParaRPr sz="2100">
              <a:latin typeface="Arial"/>
              <a:ea typeface="Arial"/>
              <a:cs typeface="Arial"/>
              <a:sym typeface="Arial"/>
            </a:endParaRPr>
          </a:p>
          <a:p>
            <a:pPr indent="0" lvl="0" marL="0" rtl="0" algn="just">
              <a:lnSpc>
                <a:spcPct val="115000"/>
              </a:lnSpc>
              <a:spcBef>
                <a:spcPts val="1600"/>
              </a:spcBef>
              <a:spcAft>
                <a:spcPts val="0"/>
              </a:spcAft>
              <a:buClr>
                <a:schemeClr val="dk1"/>
              </a:buClr>
              <a:buSzPct val="55000"/>
              <a:buFont typeface="Arial"/>
              <a:buNone/>
            </a:pPr>
            <a:r>
              <a:t/>
            </a:r>
            <a:endParaRPr sz="2000">
              <a:latin typeface="Arial"/>
              <a:ea typeface="Arial"/>
              <a:cs typeface="Arial"/>
              <a:sym typeface="Arial"/>
            </a:endParaRPr>
          </a:p>
          <a:p>
            <a:pPr indent="0" lvl="0" marL="0" rtl="0" algn="l">
              <a:lnSpc>
                <a:spcPct val="70000"/>
              </a:lnSpc>
              <a:spcBef>
                <a:spcPts val="1500"/>
              </a:spcBef>
              <a:spcAft>
                <a:spcPts val="1600"/>
              </a:spcAft>
              <a:buNone/>
            </a:pPr>
            <a:r>
              <a:t/>
            </a:r>
            <a:endParaRPr/>
          </a:p>
        </p:txBody>
      </p:sp>
      <p:pic>
        <p:nvPicPr>
          <p:cNvPr id="997" name="Google Shape;997;p16"/>
          <p:cNvPicPr preferRelativeResize="0"/>
          <p:nvPr/>
        </p:nvPicPr>
        <p:blipFill rotWithShape="1">
          <a:blip r:embed="rId3">
            <a:alphaModFix/>
          </a:blip>
          <a:srcRect b="0" l="1710" r="0" t="0"/>
          <a:stretch/>
        </p:blipFill>
        <p:spPr>
          <a:xfrm>
            <a:off x="6587900" y="1785938"/>
            <a:ext cx="4858825" cy="3286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4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Materiales de apoyo</a:t>
            </a:r>
            <a:endParaRPr/>
          </a:p>
        </p:txBody>
      </p:sp>
      <p:pic>
        <p:nvPicPr>
          <p:cNvPr id="1187" name="Google Shape;1187;p43"/>
          <p:cNvPicPr preferRelativeResize="0"/>
          <p:nvPr/>
        </p:nvPicPr>
        <p:blipFill>
          <a:blip r:embed="rId3">
            <a:alphaModFix/>
          </a:blip>
          <a:stretch>
            <a:fillRect/>
          </a:stretch>
        </p:blipFill>
        <p:spPr>
          <a:xfrm>
            <a:off x="391125" y="1603450"/>
            <a:ext cx="3751248" cy="4862377"/>
          </a:xfrm>
          <a:prstGeom prst="rect">
            <a:avLst/>
          </a:prstGeom>
          <a:noFill/>
          <a:ln>
            <a:noFill/>
          </a:ln>
        </p:spPr>
      </p:pic>
      <p:pic>
        <p:nvPicPr>
          <p:cNvPr id="1188" name="Google Shape;1188;p43"/>
          <p:cNvPicPr preferRelativeResize="0"/>
          <p:nvPr/>
        </p:nvPicPr>
        <p:blipFill>
          <a:blip r:embed="rId4">
            <a:alphaModFix/>
          </a:blip>
          <a:stretch>
            <a:fillRect/>
          </a:stretch>
        </p:blipFill>
        <p:spPr>
          <a:xfrm>
            <a:off x="4438648" y="1603450"/>
            <a:ext cx="3751248" cy="4862377"/>
          </a:xfrm>
          <a:prstGeom prst="rect">
            <a:avLst/>
          </a:prstGeom>
          <a:noFill/>
          <a:ln>
            <a:noFill/>
          </a:ln>
        </p:spPr>
      </p:pic>
      <p:pic>
        <p:nvPicPr>
          <p:cNvPr id="1189" name="Google Shape;1189;p43"/>
          <p:cNvPicPr preferRelativeResize="0"/>
          <p:nvPr/>
        </p:nvPicPr>
        <p:blipFill>
          <a:blip r:embed="rId5">
            <a:alphaModFix/>
          </a:blip>
          <a:stretch>
            <a:fillRect/>
          </a:stretch>
        </p:blipFill>
        <p:spPr>
          <a:xfrm>
            <a:off x="9386174" y="1931850"/>
            <a:ext cx="2411499" cy="31258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4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Conclusiones</a:t>
            </a:r>
            <a:endParaRPr/>
          </a:p>
        </p:txBody>
      </p:sp>
      <p:sp>
        <p:nvSpPr>
          <p:cNvPr id="1195" name="Google Shape;1195;p4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55600" lvl="0" marL="457200" rtl="0" algn="just">
              <a:spcBef>
                <a:spcPts val="1000"/>
              </a:spcBef>
              <a:spcAft>
                <a:spcPts val="0"/>
              </a:spcAft>
              <a:buSzPts val="2000"/>
              <a:buChar char="❖"/>
            </a:pPr>
            <a:r>
              <a:rPr lang="es-MX" sz="2000"/>
              <a:t>La implementación exitosa de esta aplicación puede ofrecer a la empresa una ventaja competitiva significativa en el mercado de tecnologías de realidad aumentada y aplicaciones móviles. </a:t>
            </a:r>
            <a:endParaRPr sz="2000"/>
          </a:p>
          <a:p>
            <a:pPr indent="-355600" lvl="0" marL="457200" rtl="0" algn="just">
              <a:spcBef>
                <a:spcPts val="0"/>
              </a:spcBef>
              <a:spcAft>
                <a:spcPts val="0"/>
              </a:spcAft>
              <a:buSzPts val="2000"/>
              <a:buChar char="❖"/>
            </a:pPr>
            <a:r>
              <a:rPr lang="es-MX" sz="2000"/>
              <a:t>La combinación de un sólido algoritmo de reconocimiento facial, una interfaz de usuario intuitiva y la integración efectiva de lentes virtuales en entornos de realidad aumentada puede atraer a un amplio rango de usuarios. </a:t>
            </a:r>
            <a:endParaRPr sz="2000"/>
          </a:p>
          <a:p>
            <a:pPr indent="-355600" lvl="0" marL="457200" rtl="0" algn="just">
              <a:spcBef>
                <a:spcPts val="0"/>
              </a:spcBef>
              <a:spcAft>
                <a:spcPts val="0"/>
              </a:spcAft>
              <a:buSzPts val="2000"/>
              <a:buChar char="❖"/>
            </a:pPr>
            <a:r>
              <a:rPr lang="es-MX" sz="2000"/>
              <a:t>La aplicación podría tener aplicaciones tanto en el ámbito de consumo, como en experiencias de compra de lentes virtuales, como en el empresarial, como herramienta de autenticación segura. </a:t>
            </a:r>
            <a:endParaRPr sz="2000"/>
          </a:p>
          <a:p>
            <a:pPr indent="-355600" lvl="0" marL="457200" rtl="0" algn="just">
              <a:spcBef>
                <a:spcPts val="0"/>
              </a:spcBef>
              <a:spcAft>
                <a:spcPts val="0"/>
              </a:spcAft>
              <a:buSzPts val="2000"/>
              <a:buChar char="❖"/>
            </a:pPr>
            <a:r>
              <a:rPr lang="es-MX" sz="2000"/>
              <a:t>En última instancia, esta innovación tiene el potencial de abrir nuevas oportunidades de mercado y fortalecer la posición de la empresa en la vanguardia de la tecnología emergente.</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4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Referencias</a:t>
            </a:r>
            <a:endParaRPr/>
          </a:p>
        </p:txBody>
      </p:sp>
      <p:sp>
        <p:nvSpPr>
          <p:cNvPr id="1201" name="Google Shape;1201;p45"/>
          <p:cNvSpPr txBox="1"/>
          <p:nvPr>
            <p:ph idx="1" type="body"/>
          </p:nvPr>
        </p:nvSpPr>
        <p:spPr>
          <a:xfrm>
            <a:off x="838200" y="1486700"/>
            <a:ext cx="10515600" cy="4923600"/>
          </a:xfrm>
          <a:prstGeom prst="rect">
            <a:avLst/>
          </a:prstGeom>
        </p:spPr>
        <p:txBody>
          <a:bodyPr anchorCtr="0" anchor="t" bIns="45700" lIns="91425" spcFirstLastPara="1" rIns="91425" wrap="square" tIns="45700">
            <a:normAutofit fontScale="85000" lnSpcReduction="10000"/>
          </a:bodyPr>
          <a:lstStyle/>
          <a:p>
            <a:pPr indent="0" lvl="0" marL="0" rtl="0" algn="l">
              <a:spcBef>
                <a:spcPts val="1000"/>
              </a:spcBef>
              <a:spcAft>
                <a:spcPts val="0"/>
              </a:spcAft>
              <a:buNone/>
            </a:pPr>
            <a:r>
              <a:rPr lang="es-MX"/>
              <a:t>[1] Unity adventure. Interfaz </a:t>
            </a:r>
            <a:r>
              <a:rPr lang="es-MX"/>
              <a:t>gráfica</a:t>
            </a:r>
            <a:r>
              <a:rPr lang="es-MX"/>
              <a:t> en unity [Video en línea]. Disponible: </a:t>
            </a:r>
            <a:r>
              <a:rPr lang="es-MX" u="sng">
                <a:solidFill>
                  <a:schemeClr val="hlink"/>
                </a:solidFill>
                <a:hlinkClick r:id="rId3"/>
              </a:rPr>
              <a:t>https://www.youtube.com/watch?v=97d-2bPKhgk&amp;t=450s&amp;pp=ygUWaW50ZXJmYXogZ3JhZmljYSB1bml0eQ%3D%3D</a:t>
            </a:r>
            <a:endParaRPr/>
          </a:p>
          <a:p>
            <a:pPr indent="0" lvl="0" marL="0" rtl="0" algn="l">
              <a:spcBef>
                <a:spcPts val="1600"/>
              </a:spcBef>
              <a:spcAft>
                <a:spcPts val="0"/>
              </a:spcAft>
              <a:buNone/>
            </a:pPr>
            <a:r>
              <a:rPr lang="es-MX"/>
              <a:t>[2] el Mformation. Aplicación con AR con unity y vuforia [Video en línea]. Disponible: </a:t>
            </a:r>
            <a:r>
              <a:rPr lang="es-MX" u="sng">
                <a:solidFill>
                  <a:schemeClr val="hlink"/>
                </a:solidFill>
                <a:hlinkClick r:id="rId4"/>
              </a:rPr>
              <a:t>https://www.youtube.com/watch?v=5UNDUbB3zoI&amp;pp=ygUWaW50ZXJmYXogZ3JhZmljYSB1bml0eQ%3D%3D</a:t>
            </a:r>
            <a:endParaRPr/>
          </a:p>
          <a:p>
            <a:pPr indent="0" lvl="0" marL="0" rtl="0" algn="l">
              <a:spcBef>
                <a:spcPts val="1600"/>
              </a:spcBef>
              <a:spcAft>
                <a:spcPts val="0"/>
              </a:spcAft>
              <a:buNone/>
            </a:pPr>
            <a:r>
              <a:rPr lang="es-MX"/>
              <a:t>[3] Unity adventure. Crear aplicación en unity [Video en línea]. Disponible: </a:t>
            </a:r>
            <a:endParaRPr/>
          </a:p>
          <a:p>
            <a:pPr indent="0" lvl="0" marL="0" rtl="0" algn="l">
              <a:spcBef>
                <a:spcPts val="1600"/>
              </a:spcBef>
              <a:spcAft>
                <a:spcPts val="0"/>
              </a:spcAft>
              <a:buNone/>
            </a:pPr>
            <a:r>
              <a:rPr lang="es-MX" u="sng">
                <a:solidFill>
                  <a:schemeClr val="hlink"/>
                </a:solidFill>
                <a:hlinkClick r:id="rId5"/>
              </a:rPr>
              <a:t>https://youtu.be/TI599JorZ5M</a:t>
            </a:r>
            <a:r>
              <a:rPr lang="es-MX"/>
              <a:t> </a:t>
            </a:r>
            <a:endParaRPr/>
          </a:p>
          <a:p>
            <a:pPr indent="0" lvl="0" marL="0" rtl="0" algn="l">
              <a:spcBef>
                <a:spcPts val="1600"/>
              </a:spcBef>
              <a:spcAft>
                <a:spcPts val="0"/>
              </a:spcAft>
              <a:buNone/>
            </a:pPr>
            <a:r>
              <a:rPr lang="es-MX"/>
              <a:t>[4] Unity adventure. Integrar modelos 3D en unity [Video en línea]. Disponible: </a:t>
            </a:r>
            <a:r>
              <a:rPr lang="es-MX" u="sng">
                <a:solidFill>
                  <a:schemeClr val="hlink"/>
                </a:solidFill>
                <a:hlinkClick r:id="rId6"/>
              </a:rPr>
              <a:t>https://www.youtube.com/watch?v=UBS9Me4BiZ</a:t>
            </a:r>
            <a:endParaRPr/>
          </a:p>
          <a:p>
            <a:pPr indent="0" lvl="0" marL="0" rtl="0" algn="l">
              <a:spcBef>
                <a:spcPts val="1600"/>
              </a:spcBef>
              <a:spcAft>
                <a:spcPts val="0"/>
              </a:spcAft>
              <a:buClr>
                <a:schemeClr val="dk2"/>
              </a:buClr>
              <a:buSzPct val="57894"/>
              <a:buFont typeface="Arial"/>
              <a:buNone/>
            </a:pPr>
            <a:r>
              <a:rPr lang="es-MX"/>
              <a:t>[5] Circuit Stream. Face Tracking [Video en línea]. Disponible: </a:t>
            </a:r>
            <a:r>
              <a:rPr lang="es-MX" u="sng">
                <a:solidFill>
                  <a:schemeClr val="hlink"/>
                </a:solidFill>
                <a:hlinkClick r:id="rId7"/>
              </a:rPr>
              <a:t>https://www.youtube.com/watch?v=urWq_h1bgPM&amp;pp=ygUhdW5pdHkgYXIgZm91bmRhdGlvbiBtb2RlbCAzZCBtYXNr</a:t>
            </a:r>
            <a:r>
              <a:rPr lang="es-MX"/>
              <a:t> </a:t>
            </a:r>
            <a:endParaRPr/>
          </a:p>
          <a:p>
            <a:pPr indent="0" lvl="0" marL="0" rtl="0" algn="l">
              <a:spcBef>
                <a:spcPts val="1600"/>
              </a:spcBef>
              <a:spcAft>
                <a:spcPts val="0"/>
              </a:spcAft>
              <a:buClr>
                <a:schemeClr val="dk2"/>
              </a:buClr>
              <a:buSzPct val="57894"/>
              <a:buFont typeface="Arial"/>
              <a:buNone/>
            </a:pPr>
            <a:r>
              <a:rPr lang="es-MX"/>
              <a:t>[6] Circuit Stream. Face Tracking [Video en línea]. Disponible: </a:t>
            </a:r>
            <a:r>
              <a:rPr lang="es-MX" u="sng">
                <a:hlinkClick r:id="rId8"/>
              </a:rPr>
              <a:t>https://www.youtube.com/watch?v=urWq_h1bgPM&amp;pp=ygUhdW5pdHkgYXIgZm91bmRhdGlvbiBtb2RlbCAzZCBtYXNr</a:t>
            </a:r>
            <a:r>
              <a:rPr lang="es-MX"/>
              <a:t> </a:t>
            </a:r>
            <a:endParaRPr/>
          </a:p>
          <a:p>
            <a:pPr indent="0" lvl="0" marL="0" rtl="0" algn="l">
              <a:spcBef>
                <a:spcPts val="1600"/>
              </a:spcBef>
              <a:spcAft>
                <a:spcPts val="1600"/>
              </a:spcAft>
              <a:buClr>
                <a:schemeClr val="dk2"/>
              </a:buClr>
              <a:buSzPct val="57894"/>
              <a:buFont typeface="Arial"/>
              <a:buNone/>
            </a:pPr>
            <a:r>
              <a:rPr lang="es-MX"/>
              <a:t>[7] Publica actualizaciones de apps con lanzamientos en etapas [Articulo de ayuda]. Disponible: https://support.google.com/googleplay/android-developer/answer/6346149?hl=es-419#zippy=%2Cselecciona-el-porcentaje-del-lanzamiento-en-etapas%2Cc%C3%B3mo-realizar-un-lanzamiento-en-etapas-en-pa%C3%ADses-espec%C3%ADficos%2Cc%C3%B3mo-reanudar-un-lanzamiento-en-etapas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7"/>
          <p:cNvSpPr txBox="1"/>
          <p:nvPr>
            <p:ph type="title"/>
          </p:nvPr>
        </p:nvSpPr>
        <p:spPr>
          <a:xfrm>
            <a:off x="838200" y="365125"/>
            <a:ext cx="10515600" cy="1545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100">
                <a:latin typeface="Arial"/>
                <a:ea typeface="Arial"/>
                <a:cs typeface="Arial"/>
                <a:sym typeface="Arial"/>
              </a:rPr>
              <a:t>Antecedentes, problemática y justificación</a:t>
            </a:r>
            <a:endParaRPr sz="4100">
              <a:latin typeface="Arial"/>
              <a:ea typeface="Arial"/>
              <a:cs typeface="Arial"/>
              <a:sym typeface="Arial"/>
            </a:endParaRPr>
          </a:p>
        </p:txBody>
      </p:sp>
      <p:sp>
        <p:nvSpPr>
          <p:cNvPr id="1003" name="Google Shape;1003;p17"/>
          <p:cNvSpPr txBox="1"/>
          <p:nvPr>
            <p:ph idx="1" type="body"/>
          </p:nvPr>
        </p:nvSpPr>
        <p:spPr>
          <a:xfrm>
            <a:off x="838200" y="2048825"/>
            <a:ext cx="6184500" cy="41280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s-MX" sz="2200">
                <a:latin typeface="Arial"/>
                <a:ea typeface="Arial"/>
                <a:cs typeface="Arial"/>
                <a:sym typeface="Arial"/>
              </a:rPr>
              <a:t>Antecedentes:</a:t>
            </a:r>
            <a:endParaRPr b="1" sz="2200">
              <a:latin typeface="Arial"/>
              <a:ea typeface="Arial"/>
              <a:cs typeface="Arial"/>
              <a:sym typeface="Arial"/>
            </a:endParaRPr>
          </a:p>
          <a:p>
            <a:pPr indent="0" lvl="0" marL="0" rtl="0" algn="just">
              <a:lnSpc>
                <a:spcPct val="115000"/>
              </a:lnSpc>
              <a:spcBef>
                <a:spcPts val="1500"/>
              </a:spcBef>
              <a:spcAft>
                <a:spcPts val="1500"/>
              </a:spcAft>
              <a:buClr>
                <a:schemeClr val="dk1"/>
              </a:buClr>
              <a:buSzPts val="1100"/>
              <a:buFont typeface="Arial"/>
              <a:buNone/>
            </a:pPr>
            <a:r>
              <a:rPr lang="es-MX" sz="2000">
                <a:latin typeface="Arial"/>
                <a:ea typeface="Arial"/>
                <a:cs typeface="Arial"/>
                <a:sym typeface="Arial"/>
              </a:rPr>
              <a:t>En la era digital actual, la tecnología de reconocimiento facial ha experimentado avances significativos, transformándose en una herramienta ampliamente utilizada en diversas industrias. Además, la realidad aumentada (AR) ha emergido como una tecnología disruptiva que fusiona el mundo físico con elementos virtuales, brindando nuevas posibilidades y experiencias a los usuarios.</a:t>
            </a:r>
            <a:endParaRPr sz="2000">
              <a:latin typeface="Arial"/>
              <a:ea typeface="Arial"/>
              <a:cs typeface="Arial"/>
              <a:sym typeface="Arial"/>
            </a:endParaRPr>
          </a:p>
        </p:txBody>
      </p:sp>
      <p:pic>
        <p:nvPicPr>
          <p:cNvPr id="1004" name="Google Shape;1004;p17"/>
          <p:cNvPicPr preferRelativeResize="0"/>
          <p:nvPr/>
        </p:nvPicPr>
        <p:blipFill>
          <a:blip r:embed="rId3">
            <a:alphaModFix/>
          </a:blip>
          <a:stretch>
            <a:fillRect/>
          </a:stretch>
        </p:blipFill>
        <p:spPr>
          <a:xfrm>
            <a:off x="7652275" y="2724750"/>
            <a:ext cx="3701524" cy="27761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8"/>
          <p:cNvSpPr txBox="1"/>
          <p:nvPr>
            <p:ph idx="1" type="body"/>
          </p:nvPr>
        </p:nvSpPr>
        <p:spPr>
          <a:xfrm>
            <a:off x="838200" y="1060650"/>
            <a:ext cx="5888100" cy="5116200"/>
          </a:xfrm>
          <a:prstGeom prst="rect">
            <a:avLst/>
          </a:prstGeom>
        </p:spPr>
        <p:txBody>
          <a:bodyPr anchorCtr="0" anchor="t" bIns="45700" lIns="91425" spcFirstLastPara="1" rIns="91425" wrap="square" tIns="45700">
            <a:normAutofit lnSpcReduction="20000"/>
          </a:bodyPr>
          <a:lstStyle/>
          <a:p>
            <a:pPr indent="0" lvl="0" marL="0" rtl="0" algn="just">
              <a:lnSpc>
                <a:spcPct val="115000"/>
              </a:lnSpc>
              <a:spcBef>
                <a:spcPts val="1500"/>
              </a:spcBef>
              <a:spcAft>
                <a:spcPts val="0"/>
              </a:spcAft>
              <a:buClr>
                <a:schemeClr val="dk1"/>
              </a:buClr>
              <a:buSzPts val="1100"/>
              <a:buFont typeface="Arial"/>
              <a:buNone/>
            </a:pPr>
            <a:r>
              <a:rPr b="1" lang="es-MX" sz="2308">
                <a:latin typeface="Arial"/>
                <a:ea typeface="Arial"/>
                <a:cs typeface="Arial"/>
                <a:sym typeface="Arial"/>
              </a:rPr>
              <a:t>Problemática:</a:t>
            </a:r>
            <a:endParaRPr b="1" sz="2308">
              <a:latin typeface="Arial"/>
              <a:ea typeface="Arial"/>
              <a:cs typeface="Arial"/>
              <a:sym typeface="Arial"/>
            </a:endParaRPr>
          </a:p>
          <a:p>
            <a:pPr indent="0" lvl="0" marL="0" rtl="0" algn="just">
              <a:lnSpc>
                <a:spcPct val="115000"/>
              </a:lnSpc>
              <a:spcBef>
                <a:spcPts val="1500"/>
              </a:spcBef>
              <a:spcAft>
                <a:spcPts val="0"/>
              </a:spcAft>
              <a:buClr>
                <a:schemeClr val="dk1"/>
              </a:buClr>
              <a:buSzPts val="1100"/>
              <a:buFont typeface="Arial"/>
              <a:buNone/>
            </a:pPr>
            <a:r>
              <a:rPr lang="es-MX" sz="2308">
                <a:latin typeface="Arial"/>
                <a:ea typeface="Arial"/>
                <a:cs typeface="Arial"/>
                <a:sym typeface="Arial"/>
              </a:rPr>
              <a:t>A pesar de los avances en reconocimiento facial y realidad aumentada, la combinación de ambas tecnologías para probar lentes virtuales aún enfrenta desafíos significativos. </a:t>
            </a:r>
            <a:endParaRPr sz="2308">
              <a:latin typeface="Arial"/>
              <a:ea typeface="Arial"/>
              <a:cs typeface="Arial"/>
              <a:sym typeface="Arial"/>
            </a:endParaRPr>
          </a:p>
          <a:p>
            <a:pPr indent="0" lvl="0" marL="0" rtl="0" algn="just">
              <a:lnSpc>
                <a:spcPct val="115000"/>
              </a:lnSpc>
              <a:spcBef>
                <a:spcPts val="1500"/>
              </a:spcBef>
              <a:spcAft>
                <a:spcPts val="0"/>
              </a:spcAft>
              <a:buClr>
                <a:schemeClr val="dk1"/>
              </a:buClr>
              <a:buSzPts val="1100"/>
              <a:buFont typeface="Arial"/>
              <a:buNone/>
            </a:pPr>
            <a:r>
              <a:rPr lang="es-MX" sz="2308">
                <a:latin typeface="Arial"/>
                <a:ea typeface="Arial"/>
                <a:cs typeface="Arial"/>
                <a:sym typeface="Arial"/>
              </a:rPr>
              <a:t>La privacidad y la seguridad también se presentan como cuestiones cruciales, ya que la recopilación y el procesamiento de datos biométricos deben realizarse de manera ética y cumplir con las regulaciones vigentes.</a:t>
            </a:r>
            <a:endParaRPr sz="2308">
              <a:latin typeface="Arial"/>
              <a:ea typeface="Arial"/>
              <a:cs typeface="Arial"/>
              <a:sym typeface="Arial"/>
            </a:endParaRPr>
          </a:p>
          <a:p>
            <a:pPr indent="0" lvl="0" marL="0" rtl="0" algn="l">
              <a:spcBef>
                <a:spcPts val="1500"/>
              </a:spcBef>
              <a:spcAft>
                <a:spcPts val="1600"/>
              </a:spcAft>
              <a:buNone/>
            </a:pPr>
            <a:r>
              <a:t/>
            </a:r>
            <a:endParaRPr/>
          </a:p>
        </p:txBody>
      </p:sp>
      <p:pic>
        <p:nvPicPr>
          <p:cNvPr id="1010" name="Google Shape;1010;p18"/>
          <p:cNvPicPr preferRelativeResize="0"/>
          <p:nvPr/>
        </p:nvPicPr>
        <p:blipFill>
          <a:blip r:embed="rId3">
            <a:alphaModFix/>
          </a:blip>
          <a:stretch>
            <a:fillRect/>
          </a:stretch>
        </p:blipFill>
        <p:spPr>
          <a:xfrm>
            <a:off x="6963475" y="1869337"/>
            <a:ext cx="4679024" cy="3119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9"/>
          <p:cNvSpPr txBox="1"/>
          <p:nvPr>
            <p:ph idx="1" type="body"/>
          </p:nvPr>
        </p:nvSpPr>
        <p:spPr>
          <a:xfrm>
            <a:off x="838200" y="1060650"/>
            <a:ext cx="5888100" cy="5116200"/>
          </a:xfrm>
          <a:prstGeom prst="rect">
            <a:avLst/>
          </a:prstGeom>
        </p:spPr>
        <p:txBody>
          <a:bodyPr anchorCtr="0" anchor="t" bIns="45700" lIns="91425" spcFirstLastPara="1" rIns="91425" wrap="square" tIns="45700">
            <a:normAutofit/>
          </a:bodyPr>
          <a:lstStyle/>
          <a:p>
            <a:pPr indent="0" lvl="0" marL="0" rtl="0" algn="just">
              <a:lnSpc>
                <a:spcPct val="115000"/>
              </a:lnSpc>
              <a:spcBef>
                <a:spcPts val="1500"/>
              </a:spcBef>
              <a:spcAft>
                <a:spcPts val="0"/>
              </a:spcAft>
              <a:buNone/>
            </a:pPr>
            <a:r>
              <a:rPr b="1" lang="es-MX" sz="2273">
                <a:latin typeface="Arial"/>
                <a:ea typeface="Arial"/>
                <a:cs typeface="Arial"/>
                <a:sym typeface="Arial"/>
              </a:rPr>
              <a:t>Justificación:</a:t>
            </a:r>
            <a:endParaRPr b="1" sz="2273">
              <a:latin typeface="Arial"/>
              <a:ea typeface="Arial"/>
              <a:cs typeface="Arial"/>
              <a:sym typeface="Arial"/>
            </a:endParaRPr>
          </a:p>
          <a:p>
            <a:pPr indent="0" lvl="0" marL="0" rtl="0" algn="just">
              <a:lnSpc>
                <a:spcPct val="115000"/>
              </a:lnSpc>
              <a:spcBef>
                <a:spcPts val="1500"/>
              </a:spcBef>
              <a:spcAft>
                <a:spcPts val="0"/>
              </a:spcAft>
              <a:buNone/>
            </a:pPr>
            <a:r>
              <a:rPr lang="es-MX" sz="2273">
                <a:latin typeface="Arial"/>
                <a:ea typeface="Arial"/>
                <a:cs typeface="Arial"/>
                <a:sym typeface="Arial"/>
              </a:rPr>
              <a:t>La nueva aplicación responde a la creciente demanda de experiencias visuales inmersivas y personalizadas.</a:t>
            </a:r>
            <a:endParaRPr sz="2273">
              <a:latin typeface="Arial"/>
              <a:ea typeface="Arial"/>
              <a:cs typeface="Arial"/>
              <a:sym typeface="Arial"/>
            </a:endParaRPr>
          </a:p>
          <a:p>
            <a:pPr indent="0" lvl="0" marL="0" rtl="0" algn="just">
              <a:lnSpc>
                <a:spcPct val="115000"/>
              </a:lnSpc>
              <a:spcBef>
                <a:spcPts val="1500"/>
              </a:spcBef>
              <a:spcAft>
                <a:spcPts val="0"/>
              </a:spcAft>
              <a:buNone/>
            </a:pPr>
            <a:r>
              <a:rPr lang="es-MX" sz="2273">
                <a:latin typeface="Arial"/>
                <a:ea typeface="Arial"/>
                <a:cs typeface="Arial"/>
                <a:sym typeface="Arial"/>
              </a:rPr>
              <a:t>Al ofrecer una solución que aborda los desafíos mencionados, la empresa busca establecerse como líder en la convergencia de tecnologías emergentes.</a:t>
            </a:r>
            <a:endParaRPr b="1" sz="1174">
              <a:latin typeface="Arial"/>
              <a:ea typeface="Arial"/>
              <a:cs typeface="Arial"/>
              <a:sym typeface="Arial"/>
            </a:endParaRPr>
          </a:p>
          <a:p>
            <a:pPr indent="0" lvl="0" marL="0" rtl="0" algn="l">
              <a:spcBef>
                <a:spcPts val="1600"/>
              </a:spcBef>
              <a:spcAft>
                <a:spcPts val="1600"/>
              </a:spcAft>
              <a:buNone/>
            </a:pPr>
            <a:r>
              <a:t/>
            </a:r>
            <a:endParaRPr/>
          </a:p>
        </p:txBody>
      </p:sp>
      <p:pic>
        <p:nvPicPr>
          <p:cNvPr id="1016" name="Google Shape;1016;p19"/>
          <p:cNvPicPr preferRelativeResize="0"/>
          <p:nvPr/>
        </p:nvPicPr>
        <p:blipFill>
          <a:blip r:embed="rId3">
            <a:alphaModFix/>
          </a:blip>
          <a:stretch>
            <a:fillRect/>
          </a:stretch>
        </p:blipFill>
        <p:spPr>
          <a:xfrm>
            <a:off x="7056600" y="1917225"/>
            <a:ext cx="4531524" cy="3023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100">
                <a:latin typeface="Arial"/>
                <a:ea typeface="Arial"/>
                <a:cs typeface="Arial"/>
                <a:sym typeface="Arial"/>
              </a:rPr>
              <a:t>Objetivos</a:t>
            </a:r>
            <a:endParaRPr sz="4100">
              <a:latin typeface="Arial"/>
              <a:ea typeface="Arial"/>
              <a:cs typeface="Arial"/>
              <a:sym typeface="Arial"/>
            </a:endParaRPr>
          </a:p>
        </p:txBody>
      </p:sp>
      <p:sp>
        <p:nvSpPr>
          <p:cNvPr id="1022" name="Google Shape;1022;p20"/>
          <p:cNvSpPr txBox="1"/>
          <p:nvPr>
            <p:ph idx="1" type="body"/>
          </p:nvPr>
        </p:nvSpPr>
        <p:spPr>
          <a:xfrm>
            <a:off x="6172850" y="1690825"/>
            <a:ext cx="5262300" cy="44859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es-MX" sz="2000">
                <a:latin typeface="Arial"/>
                <a:ea typeface="Arial"/>
                <a:cs typeface="Arial"/>
                <a:sym typeface="Arial"/>
              </a:rPr>
              <a:t>Objetivos específicos:</a:t>
            </a:r>
            <a:endParaRPr b="1" sz="2000">
              <a:latin typeface="Arial"/>
              <a:ea typeface="Arial"/>
              <a:cs typeface="Arial"/>
              <a:sym typeface="Arial"/>
            </a:endParaRPr>
          </a:p>
          <a:p>
            <a:pPr indent="-355600" lvl="0" marL="457200" rtl="0" algn="just">
              <a:lnSpc>
                <a:spcPct val="115000"/>
              </a:lnSpc>
              <a:spcBef>
                <a:spcPts val="1500"/>
              </a:spcBef>
              <a:spcAft>
                <a:spcPts val="0"/>
              </a:spcAft>
              <a:buSzPts val="2000"/>
              <a:buFont typeface="Arial"/>
              <a:buChar char="❖"/>
            </a:pPr>
            <a:r>
              <a:rPr lang="es-MX" sz="2000">
                <a:latin typeface="Arial"/>
                <a:ea typeface="Arial"/>
                <a:cs typeface="Arial"/>
                <a:sym typeface="Arial"/>
              </a:rPr>
              <a:t>Experiencia de prueba de lentes virtuales.                </a:t>
            </a:r>
            <a:endParaRPr sz="2000">
              <a:latin typeface="Arial"/>
              <a:ea typeface="Arial"/>
              <a:cs typeface="Arial"/>
              <a:sym typeface="Arial"/>
            </a:endParaRPr>
          </a:p>
          <a:p>
            <a:pPr indent="-355600" lvl="0" marL="457200" rtl="0" algn="just">
              <a:lnSpc>
                <a:spcPct val="115000"/>
              </a:lnSpc>
              <a:spcBef>
                <a:spcPts val="0"/>
              </a:spcBef>
              <a:spcAft>
                <a:spcPts val="0"/>
              </a:spcAft>
              <a:buSzPts val="2000"/>
              <a:buFont typeface="Arial"/>
              <a:buChar char="❖"/>
            </a:pPr>
            <a:r>
              <a:rPr lang="es-MX" sz="2000">
                <a:latin typeface="Arial"/>
                <a:ea typeface="Arial"/>
                <a:cs typeface="Arial"/>
                <a:sym typeface="Arial"/>
              </a:rPr>
              <a:t>Proporcionar a los usuarios una experiencia interactiva y personalizada.</a:t>
            </a:r>
            <a:endParaRPr sz="2000">
              <a:latin typeface="Arial"/>
              <a:ea typeface="Arial"/>
              <a:cs typeface="Arial"/>
              <a:sym typeface="Arial"/>
            </a:endParaRPr>
          </a:p>
        </p:txBody>
      </p:sp>
      <p:sp>
        <p:nvSpPr>
          <p:cNvPr id="1023" name="Google Shape;1023;p20"/>
          <p:cNvSpPr txBox="1"/>
          <p:nvPr/>
        </p:nvSpPr>
        <p:spPr>
          <a:xfrm>
            <a:off x="678550" y="1690825"/>
            <a:ext cx="5118900" cy="3599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500"/>
              </a:spcAft>
              <a:buClr>
                <a:schemeClr val="dk2"/>
              </a:buClr>
              <a:buSzPts val="1100"/>
              <a:buFont typeface="Arial"/>
              <a:buNone/>
            </a:pPr>
            <a:r>
              <a:rPr lang="es-MX" sz="2000">
                <a:solidFill>
                  <a:schemeClr val="dk1"/>
                </a:solidFill>
              </a:rPr>
              <a:t>El </a:t>
            </a:r>
            <a:r>
              <a:rPr b="1" lang="es-MX" sz="2000">
                <a:solidFill>
                  <a:schemeClr val="dk1"/>
                </a:solidFill>
              </a:rPr>
              <a:t>objetivo principal</a:t>
            </a:r>
            <a:r>
              <a:rPr lang="es-MX" sz="2000">
                <a:solidFill>
                  <a:schemeClr val="dk1"/>
                </a:solidFill>
              </a:rPr>
              <a:t> de la nueva aplicación de reconocimiento facial es de prueba de lentes virtuales mediante la implementación de tecnología de realidad aumentada.</a:t>
            </a:r>
            <a:endParaRPr sz="2700">
              <a:solidFill>
                <a:schemeClr val="dk1"/>
              </a:solidFill>
              <a:latin typeface="PT Sans"/>
              <a:ea typeface="PT Sans"/>
              <a:cs typeface="PT Sans"/>
              <a:sym typeface="PT Sans"/>
            </a:endParaRPr>
          </a:p>
        </p:txBody>
      </p:sp>
      <p:pic>
        <p:nvPicPr>
          <p:cNvPr id="1024" name="Google Shape;1024;p20"/>
          <p:cNvPicPr preferRelativeResize="0"/>
          <p:nvPr/>
        </p:nvPicPr>
        <p:blipFill>
          <a:blip r:embed="rId3">
            <a:alphaModFix/>
          </a:blip>
          <a:stretch>
            <a:fillRect/>
          </a:stretch>
        </p:blipFill>
        <p:spPr>
          <a:xfrm>
            <a:off x="1741271" y="4298550"/>
            <a:ext cx="3131751" cy="146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100">
                <a:latin typeface="Arial"/>
                <a:ea typeface="Arial"/>
                <a:cs typeface="Arial"/>
                <a:sym typeface="Arial"/>
              </a:rPr>
              <a:t>Estándar en el desarrollo de software</a:t>
            </a:r>
            <a:endParaRPr sz="4100">
              <a:latin typeface="Arial"/>
              <a:ea typeface="Arial"/>
              <a:cs typeface="Arial"/>
              <a:sym typeface="Arial"/>
            </a:endParaRPr>
          </a:p>
        </p:txBody>
      </p:sp>
      <p:sp>
        <p:nvSpPr>
          <p:cNvPr id="1030" name="Google Shape;1030;p21"/>
          <p:cNvSpPr txBox="1"/>
          <p:nvPr>
            <p:ph idx="1" type="body"/>
          </p:nvPr>
        </p:nvSpPr>
        <p:spPr>
          <a:xfrm>
            <a:off x="838200" y="1690825"/>
            <a:ext cx="10515600" cy="44859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2"/>
              </a:buClr>
              <a:buSzPts val="1100"/>
              <a:buFont typeface="Arial"/>
              <a:buNone/>
            </a:pPr>
            <a:r>
              <a:rPr lang="es-MX" sz="2200">
                <a:latin typeface="Arial"/>
                <a:ea typeface="Arial"/>
                <a:cs typeface="Arial"/>
                <a:sym typeface="Arial"/>
              </a:rPr>
              <a:t>Combinación de </a:t>
            </a:r>
            <a:r>
              <a:rPr b="1" lang="es-MX" sz="2200">
                <a:latin typeface="Arial"/>
                <a:ea typeface="Arial"/>
                <a:cs typeface="Arial"/>
                <a:sym typeface="Arial"/>
              </a:rPr>
              <a:t>PascalCase</a:t>
            </a:r>
            <a:r>
              <a:rPr lang="es-MX" sz="2200">
                <a:latin typeface="Arial"/>
                <a:ea typeface="Arial"/>
                <a:cs typeface="Arial"/>
                <a:sym typeface="Arial"/>
              </a:rPr>
              <a:t> y </a:t>
            </a:r>
            <a:r>
              <a:rPr b="1" lang="es-MX" sz="2200">
                <a:latin typeface="Arial"/>
                <a:ea typeface="Arial"/>
                <a:cs typeface="Arial"/>
                <a:sym typeface="Arial"/>
              </a:rPr>
              <a:t>snake_case</a:t>
            </a:r>
            <a:r>
              <a:rPr lang="es-MX" sz="2200">
                <a:latin typeface="Arial"/>
                <a:ea typeface="Arial"/>
                <a:cs typeface="Arial"/>
                <a:sym typeface="Arial"/>
              </a:rPr>
              <a:t> para programar el código. Esta decisión fue la adecuada para lograr una claridad y comprensión máxima en cada función y método implementado en la aplicación. La combinación de ambos enfoques son beneficiosos, ya que permiten una transición suave entre diferentes partes del código.</a:t>
            </a:r>
            <a:endParaRPr sz="2200">
              <a:latin typeface="Arial"/>
              <a:ea typeface="Arial"/>
              <a:cs typeface="Arial"/>
              <a:sym typeface="Arial"/>
            </a:endParaRPr>
          </a:p>
          <a:p>
            <a:pPr indent="0" lvl="0" marL="0" rtl="0" algn="just">
              <a:lnSpc>
                <a:spcPct val="115000"/>
              </a:lnSpc>
              <a:spcBef>
                <a:spcPts val="1500"/>
              </a:spcBef>
              <a:spcAft>
                <a:spcPts val="0"/>
              </a:spcAft>
              <a:buNone/>
            </a:pPr>
            <a:r>
              <a:t/>
            </a:r>
            <a:endParaRPr sz="2100">
              <a:latin typeface="Arial"/>
              <a:ea typeface="Arial"/>
              <a:cs typeface="Arial"/>
              <a:sym typeface="Arial"/>
            </a:endParaRPr>
          </a:p>
          <a:p>
            <a:pPr indent="0" lvl="0" marL="0" rtl="0" algn="just">
              <a:lnSpc>
                <a:spcPct val="115000"/>
              </a:lnSpc>
              <a:spcBef>
                <a:spcPts val="1500"/>
              </a:spcBef>
              <a:spcAft>
                <a:spcPts val="1500"/>
              </a:spcAft>
              <a:buNone/>
            </a:pPr>
            <a:r>
              <a:t/>
            </a:r>
            <a:endParaRPr sz="2100">
              <a:latin typeface="Arial"/>
              <a:ea typeface="Arial"/>
              <a:cs typeface="Arial"/>
              <a:sym typeface="Arial"/>
            </a:endParaRPr>
          </a:p>
        </p:txBody>
      </p:sp>
      <p:pic>
        <p:nvPicPr>
          <p:cNvPr id="1031" name="Google Shape;1031;p21"/>
          <p:cNvPicPr preferRelativeResize="0"/>
          <p:nvPr/>
        </p:nvPicPr>
        <p:blipFill>
          <a:blip r:embed="rId3">
            <a:alphaModFix/>
          </a:blip>
          <a:stretch>
            <a:fillRect/>
          </a:stretch>
        </p:blipFill>
        <p:spPr>
          <a:xfrm>
            <a:off x="3348238" y="3767500"/>
            <a:ext cx="5495526" cy="2747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22"/>
          <p:cNvSpPr txBox="1"/>
          <p:nvPr>
            <p:ph type="title"/>
          </p:nvPr>
        </p:nvSpPr>
        <p:spPr>
          <a:xfrm>
            <a:off x="1444875" y="1167650"/>
            <a:ext cx="32292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100">
                <a:latin typeface="Arial"/>
                <a:ea typeface="Arial"/>
                <a:cs typeface="Arial"/>
                <a:sym typeface="Arial"/>
              </a:rPr>
              <a:t>PascalCase</a:t>
            </a:r>
            <a:endParaRPr sz="4100">
              <a:latin typeface="Arial"/>
              <a:ea typeface="Arial"/>
              <a:cs typeface="Arial"/>
              <a:sym typeface="Arial"/>
            </a:endParaRPr>
          </a:p>
        </p:txBody>
      </p:sp>
      <p:sp>
        <p:nvSpPr>
          <p:cNvPr id="1037" name="Google Shape;1037;p22"/>
          <p:cNvSpPr txBox="1"/>
          <p:nvPr>
            <p:ph idx="1" type="body"/>
          </p:nvPr>
        </p:nvSpPr>
        <p:spPr>
          <a:xfrm>
            <a:off x="1121325" y="2791200"/>
            <a:ext cx="3876300" cy="2857200"/>
          </a:xfrm>
          <a:prstGeom prst="rect">
            <a:avLst/>
          </a:prstGeom>
        </p:spPr>
        <p:txBody>
          <a:bodyPr anchorCtr="0" anchor="t" bIns="45700" lIns="91425" spcFirstLastPara="1" rIns="91425" wrap="square" tIns="45700">
            <a:noAutofit/>
          </a:bodyPr>
          <a:lstStyle/>
          <a:p>
            <a:pPr indent="0" lvl="0" marL="0" rtl="0" algn="ctr">
              <a:spcBef>
                <a:spcPts val="1000"/>
              </a:spcBef>
              <a:spcAft>
                <a:spcPts val="1600"/>
              </a:spcAft>
              <a:buNone/>
            </a:pPr>
            <a:r>
              <a:rPr lang="es-MX" sz="2100">
                <a:latin typeface="Arial"/>
                <a:ea typeface="Arial"/>
                <a:cs typeface="Arial"/>
                <a:sym typeface="Arial"/>
              </a:rPr>
              <a:t>La notación Pascal Case combina las palabras directamente, sin usar ningún símbolo, estableciendo que la primera letra de cada palabra esté en mayúscula sin excepciones, estando el resto de letras en minúsculas.</a:t>
            </a:r>
            <a:endParaRPr sz="2100">
              <a:latin typeface="Arial"/>
              <a:ea typeface="Arial"/>
              <a:cs typeface="Arial"/>
              <a:sym typeface="Arial"/>
            </a:endParaRPr>
          </a:p>
        </p:txBody>
      </p:sp>
      <p:sp>
        <p:nvSpPr>
          <p:cNvPr id="1038" name="Google Shape;1038;p22"/>
          <p:cNvSpPr txBox="1"/>
          <p:nvPr>
            <p:ph type="title"/>
          </p:nvPr>
        </p:nvSpPr>
        <p:spPr>
          <a:xfrm>
            <a:off x="7472250" y="1167650"/>
            <a:ext cx="31554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sz="4100">
                <a:latin typeface="Arial"/>
                <a:ea typeface="Arial"/>
                <a:cs typeface="Arial"/>
                <a:sym typeface="Arial"/>
              </a:rPr>
              <a:t>snake_case</a:t>
            </a:r>
            <a:endParaRPr sz="4100">
              <a:latin typeface="Arial"/>
              <a:ea typeface="Arial"/>
              <a:cs typeface="Arial"/>
              <a:sym typeface="Arial"/>
            </a:endParaRPr>
          </a:p>
        </p:txBody>
      </p:sp>
      <p:sp>
        <p:nvSpPr>
          <p:cNvPr id="1039" name="Google Shape;1039;p22"/>
          <p:cNvSpPr txBox="1"/>
          <p:nvPr>
            <p:ph idx="1" type="body"/>
          </p:nvPr>
        </p:nvSpPr>
        <p:spPr>
          <a:xfrm>
            <a:off x="7155450" y="2791200"/>
            <a:ext cx="3789000" cy="2066400"/>
          </a:xfrm>
          <a:prstGeom prst="rect">
            <a:avLst/>
          </a:prstGeom>
        </p:spPr>
        <p:txBody>
          <a:bodyPr anchorCtr="0" anchor="t" bIns="45700" lIns="91425" spcFirstLastPara="1" rIns="91425" wrap="square" tIns="45700">
            <a:noAutofit/>
          </a:bodyPr>
          <a:lstStyle/>
          <a:p>
            <a:pPr indent="0" lvl="0" marL="0" rtl="0" algn="ctr">
              <a:spcBef>
                <a:spcPts val="1000"/>
              </a:spcBef>
              <a:spcAft>
                <a:spcPts val="1600"/>
              </a:spcAft>
              <a:buNone/>
            </a:pPr>
            <a:r>
              <a:rPr lang="es-MX" sz="2100">
                <a:latin typeface="Arial"/>
                <a:ea typeface="Arial"/>
                <a:cs typeface="Arial"/>
                <a:sym typeface="Arial"/>
              </a:rPr>
              <a:t>La notación Snake Case combina las palabras usando un guión bajo _ como nexo. Existen dos versiones de esta notación, una en la que todas las letras están en minúscula y otra en la que todas las letras están en mayúscula.</a:t>
            </a:r>
            <a:endParaRPr sz="2100">
              <a:latin typeface="Arial"/>
              <a:ea typeface="Arial"/>
              <a:cs typeface="Arial"/>
              <a:sym typeface="Arial"/>
            </a:endParaRPr>
          </a:p>
        </p:txBody>
      </p:sp>
      <p:cxnSp>
        <p:nvCxnSpPr>
          <p:cNvPr id="1040" name="Google Shape;1040;p22"/>
          <p:cNvCxnSpPr/>
          <p:nvPr/>
        </p:nvCxnSpPr>
        <p:spPr>
          <a:xfrm flipH="1">
            <a:off x="5836525" y="674850"/>
            <a:ext cx="18300" cy="5344200"/>
          </a:xfrm>
          <a:prstGeom prst="straightConnector1">
            <a:avLst/>
          </a:prstGeom>
          <a:noFill/>
          <a:ln cap="flat" cmpd="sng" w="76200">
            <a:solidFill>
              <a:schemeClr val="dk1"/>
            </a:solidFill>
            <a:prstDash val="solid"/>
            <a:round/>
            <a:headEnd len="med" w="med" type="oval"/>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Center Business Plan Infographics by Slidesgo">
  <a:themeElements>
    <a:clrScheme name="Simple Light">
      <a:dk1>
        <a:srgbClr val="FFFFFF"/>
      </a:dk1>
      <a:lt1>
        <a:srgbClr val="8FFFFF"/>
      </a:lt1>
      <a:dk2>
        <a:srgbClr val="000000"/>
      </a:dk2>
      <a:lt2>
        <a:srgbClr val="606060"/>
      </a:lt2>
      <a:accent1>
        <a:srgbClr val="151B46"/>
      </a:accent1>
      <a:accent2>
        <a:srgbClr val="1D2875"/>
      </a:accent2>
      <a:accent3>
        <a:srgbClr val="2C4ED7"/>
      </a:accent3>
      <a:accent4>
        <a:srgbClr val="95FFAE"/>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